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Kollektif" charset="1" panose="020B0604020101010102"/>
      <p:regular r:id="rId54"/>
    </p:embeddedFont>
    <p:embeddedFont>
      <p:font typeface="Londrina Solid" charset="1" panose="00000500000000000000"/>
      <p:regular r:id="rId55"/>
    </p:embeddedFont>
    <p:embeddedFont>
      <p:font typeface="Kollektif Bold" charset="1" panose="020B0604020101010102"/>
      <p:regular r:id="rId59"/>
    </p:embeddedFont>
    <p:embeddedFont>
      <p:font typeface="Canva Sans" charset="1" panose="020B0503030501040103"/>
      <p:regular r:id="rId61"/>
    </p:embeddedFont>
    <p:embeddedFont>
      <p:font typeface="Londrina Solid Heavy" charset="1" panose="00000A00000000000000"/>
      <p:regular r:id="rId62"/>
    </p:embeddedFont>
    <p:embeddedFont>
      <p:font typeface="Bree Serif" charset="1" panose="02000503040000020004"/>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notesSlides/notesSlide2.xml" Type="http://schemas.openxmlformats.org/officeDocument/2006/relationships/note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Assalamualaikum Good morning, Before starting the presentation, we would like to express our deepest gratitude to Mr. Riza Muhammad Nurman, as our supervisor, who has provided guidance and direction during the process of preparing this material. We would also like to thank Mr. Feri Nugroho as the examiner who was present .We are from group 2. My name is Salvia Maylie Budiawati, and my partner's name is Faza Naziila Dias Shanti. In our presentation, we will show a website admin album.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6.png" Type="http://schemas.openxmlformats.org/officeDocument/2006/relationships/image"/><Relationship Id="rId9" Target="../media/image7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703508" y="5777018"/>
            <a:ext cx="21695015" cy="11040295"/>
            <a:chOff x="0" y="0"/>
            <a:chExt cx="1424432" cy="724874"/>
          </a:xfrm>
        </p:grpSpPr>
        <p:sp>
          <p:nvSpPr>
            <p:cNvPr name="Freeform 3" id="3"/>
            <p:cNvSpPr/>
            <p:nvPr/>
          </p:nvSpPr>
          <p:spPr>
            <a:xfrm flipH="false" flipV="false" rot="0">
              <a:off x="0" y="0"/>
              <a:ext cx="1424432" cy="724874"/>
            </a:xfrm>
            <a:custGeom>
              <a:avLst/>
              <a:gdLst/>
              <a:ahLst/>
              <a:cxnLst/>
              <a:rect r="r" b="b" t="t" l="l"/>
              <a:pathLst>
                <a:path h="724874" w="1424432">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sp>
        <p:sp>
          <p:nvSpPr>
            <p:cNvPr name="TextBox 4" id="4"/>
            <p:cNvSpPr txBox="true"/>
            <p:nvPr/>
          </p:nvSpPr>
          <p:spPr>
            <a:xfrm>
              <a:off x="133540" y="10807"/>
              <a:ext cx="1157351" cy="646110"/>
            </a:xfrm>
            <a:prstGeom prst="rect">
              <a:avLst/>
            </a:prstGeom>
          </p:spPr>
          <p:txBody>
            <a:bodyPr anchor="ctr" rtlCol="false" tIns="50800" lIns="50800" bIns="50800" rIns="50800"/>
            <a:lstStyle/>
            <a:p>
              <a:pPr algn="ctr">
                <a:lnSpc>
                  <a:spcPts val="3489"/>
                </a:lnSpc>
              </a:pPr>
            </a:p>
          </p:txBody>
        </p:sp>
      </p:grpSp>
      <p:sp>
        <p:nvSpPr>
          <p:cNvPr name="Freeform 5" id="5"/>
          <p:cNvSpPr/>
          <p:nvPr/>
        </p:nvSpPr>
        <p:spPr>
          <a:xfrm flipH="false" flipV="false" rot="0">
            <a:off x="-260960" y="-5922333"/>
            <a:ext cx="10600352" cy="9487315"/>
          </a:xfrm>
          <a:custGeom>
            <a:avLst/>
            <a:gdLst/>
            <a:ahLst/>
            <a:cxnLst/>
            <a:rect r="r" b="b" t="t" l="l"/>
            <a:pathLst>
              <a:path h="9487315" w="10600352">
                <a:moveTo>
                  <a:pt x="0" y="0"/>
                </a:moveTo>
                <a:lnTo>
                  <a:pt x="10600352" y="0"/>
                </a:lnTo>
                <a:lnTo>
                  <a:pt x="10600352" y="9487315"/>
                </a:lnTo>
                <a:lnTo>
                  <a:pt x="0" y="9487315"/>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48608" y="-5944295"/>
            <a:ext cx="10600352" cy="9487315"/>
          </a:xfrm>
          <a:custGeom>
            <a:avLst/>
            <a:gdLst/>
            <a:ahLst/>
            <a:cxnLst/>
            <a:rect r="r" b="b" t="t" l="l"/>
            <a:pathLst>
              <a:path h="9487315" w="10600352">
                <a:moveTo>
                  <a:pt x="0" y="0"/>
                </a:moveTo>
                <a:lnTo>
                  <a:pt x="10600352" y="0"/>
                </a:lnTo>
                <a:lnTo>
                  <a:pt x="10600352" y="9487316"/>
                </a:lnTo>
                <a:lnTo>
                  <a:pt x="0" y="948731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130811" y="1028700"/>
            <a:ext cx="14026377" cy="7675208"/>
            <a:chOff x="0" y="0"/>
            <a:chExt cx="3694190" cy="2021454"/>
          </a:xfrm>
        </p:grpSpPr>
        <p:sp>
          <p:nvSpPr>
            <p:cNvPr name="Freeform 8" id="8"/>
            <p:cNvSpPr/>
            <p:nvPr/>
          </p:nvSpPr>
          <p:spPr>
            <a:xfrm flipH="false" flipV="false" rot="0">
              <a:off x="0" y="0"/>
              <a:ext cx="3694190" cy="2021454"/>
            </a:xfrm>
            <a:custGeom>
              <a:avLst/>
              <a:gdLst/>
              <a:ahLst/>
              <a:cxnLst/>
              <a:rect r="r" b="b" t="t" l="l"/>
              <a:pathLst>
                <a:path h="2021454" w="3694190">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solidFill>
              <a:srgbClr val="FFFFFF"/>
            </a:solidFill>
            <a:ln w="28575" cap="rnd">
              <a:solidFill>
                <a:srgbClr val="231F20"/>
              </a:solidFill>
              <a:prstDash val="solid"/>
              <a:round/>
            </a:ln>
          </p:spPr>
        </p:sp>
        <p:sp>
          <p:nvSpPr>
            <p:cNvPr name="TextBox 9" id="9"/>
            <p:cNvSpPr txBox="true"/>
            <p:nvPr/>
          </p:nvSpPr>
          <p:spPr>
            <a:xfrm>
              <a:off x="0" y="-38100"/>
              <a:ext cx="3694190" cy="205955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628828" y="6444417"/>
            <a:ext cx="7030343" cy="1107037"/>
            <a:chOff x="0" y="0"/>
            <a:chExt cx="1851613" cy="291565"/>
          </a:xfrm>
        </p:grpSpPr>
        <p:sp>
          <p:nvSpPr>
            <p:cNvPr name="Freeform 11" id="11"/>
            <p:cNvSpPr/>
            <p:nvPr/>
          </p:nvSpPr>
          <p:spPr>
            <a:xfrm flipH="false" flipV="false" rot="0">
              <a:off x="0" y="0"/>
              <a:ext cx="1851613" cy="291565"/>
            </a:xfrm>
            <a:custGeom>
              <a:avLst/>
              <a:gdLst/>
              <a:ahLst/>
              <a:cxnLst/>
              <a:rect r="r" b="b" t="t" l="l"/>
              <a:pathLst>
                <a:path h="291565" w="1851613">
                  <a:moveTo>
                    <a:pt x="56162" y="0"/>
                  </a:moveTo>
                  <a:lnTo>
                    <a:pt x="1795451" y="0"/>
                  </a:lnTo>
                  <a:cubicBezTo>
                    <a:pt x="1810346" y="0"/>
                    <a:pt x="1824631" y="5917"/>
                    <a:pt x="1835164" y="16449"/>
                  </a:cubicBezTo>
                  <a:cubicBezTo>
                    <a:pt x="1845696" y="26982"/>
                    <a:pt x="1851613" y="41267"/>
                    <a:pt x="1851613" y="56162"/>
                  </a:cubicBezTo>
                  <a:lnTo>
                    <a:pt x="1851613" y="235403"/>
                  </a:lnTo>
                  <a:cubicBezTo>
                    <a:pt x="1851613" y="266421"/>
                    <a:pt x="1826468" y="291565"/>
                    <a:pt x="1795451" y="291565"/>
                  </a:cubicBezTo>
                  <a:lnTo>
                    <a:pt x="56162" y="291565"/>
                  </a:lnTo>
                  <a:cubicBezTo>
                    <a:pt x="25145" y="291565"/>
                    <a:pt x="0" y="266421"/>
                    <a:pt x="0" y="235403"/>
                  </a:cubicBezTo>
                  <a:lnTo>
                    <a:pt x="0" y="56162"/>
                  </a:lnTo>
                  <a:cubicBezTo>
                    <a:pt x="0" y="25145"/>
                    <a:pt x="25145" y="0"/>
                    <a:pt x="56162" y="0"/>
                  </a:cubicBezTo>
                  <a:close/>
                </a:path>
              </a:pathLst>
            </a:custGeom>
            <a:solidFill>
              <a:srgbClr val="FFE397"/>
            </a:solidFill>
            <a:ln w="28575" cap="rnd">
              <a:solidFill>
                <a:srgbClr val="231F20"/>
              </a:solidFill>
              <a:prstDash val="solid"/>
              <a:round/>
            </a:ln>
          </p:spPr>
        </p:sp>
        <p:sp>
          <p:nvSpPr>
            <p:cNvPr name="TextBox 12" id="12"/>
            <p:cNvSpPr txBox="true"/>
            <p:nvPr/>
          </p:nvSpPr>
          <p:spPr>
            <a:xfrm>
              <a:off x="0" y="-66675"/>
              <a:ext cx="1851613" cy="358240"/>
            </a:xfrm>
            <a:prstGeom prst="rect">
              <a:avLst/>
            </a:prstGeom>
          </p:spPr>
          <p:txBody>
            <a:bodyPr anchor="ctr" rtlCol="false" tIns="50800" lIns="50800" bIns="50800" rIns="50800"/>
            <a:lstStyle/>
            <a:p>
              <a:pPr algn="ctr">
                <a:lnSpc>
                  <a:spcPts val="4480"/>
                </a:lnSpc>
              </a:pPr>
              <a:r>
                <a:rPr lang="en-US" sz="3200">
                  <a:solidFill>
                    <a:srgbClr val="231F20"/>
                  </a:solidFill>
                  <a:latin typeface="Kollektif"/>
                  <a:ea typeface="Kollektif"/>
                  <a:cs typeface="Kollektif"/>
                  <a:sym typeface="Kollektif"/>
                </a:rPr>
                <a:t>created by 3SE4</a:t>
              </a:r>
            </a:p>
          </p:txBody>
        </p:sp>
      </p:grpSp>
      <p:sp>
        <p:nvSpPr>
          <p:cNvPr name="TextBox 13" id="13"/>
          <p:cNvSpPr txBox="true"/>
          <p:nvPr/>
        </p:nvSpPr>
        <p:spPr>
          <a:xfrm rot="0">
            <a:off x="4053962" y="2298341"/>
            <a:ext cx="10180076" cy="3925243"/>
          </a:xfrm>
          <a:prstGeom prst="rect">
            <a:avLst/>
          </a:prstGeom>
        </p:spPr>
        <p:txBody>
          <a:bodyPr anchor="t" rtlCol="false" tIns="0" lIns="0" bIns="0" rIns="0">
            <a:spAutoFit/>
          </a:bodyPr>
          <a:lstStyle/>
          <a:p>
            <a:pPr algn="ctr">
              <a:lnSpc>
                <a:spcPts val="10162"/>
              </a:lnSpc>
            </a:pPr>
            <a:r>
              <a:rPr lang="en-US" sz="10162">
                <a:solidFill>
                  <a:srgbClr val="231F20"/>
                </a:solidFill>
                <a:latin typeface="Londrina Solid"/>
                <a:ea typeface="Londrina Solid"/>
                <a:cs typeface="Londrina Solid"/>
                <a:sym typeface="Londrina Solid"/>
              </a:rPr>
              <a:t>TESTING</a:t>
            </a:r>
          </a:p>
          <a:p>
            <a:pPr algn="ctr">
              <a:lnSpc>
                <a:spcPts val="10162"/>
              </a:lnSpc>
            </a:pPr>
            <a:r>
              <a:rPr lang="en-US" sz="10162">
                <a:solidFill>
                  <a:srgbClr val="231F20"/>
                </a:solidFill>
                <a:latin typeface="Londrina Solid"/>
                <a:ea typeface="Londrina Solid"/>
                <a:cs typeface="Londrina Solid"/>
                <a:sym typeface="Londrina Solid"/>
              </a:rPr>
              <a:t>ALBUM ADMIN WEBSITE</a:t>
            </a:r>
          </a:p>
        </p:txBody>
      </p:sp>
      <p:sp>
        <p:nvSpPr>
          <p:cNvPr name="Freeform 14" id="14"/>
          <p:cNvSpPr/>
          <p:nvPr/>
        </p:nvSpPr>
        <p:spPr>
          <a:xfrm flipH="false" flipV="false" rot="0">
            <a:off x="654327" y="3020375"/>
            <a:ext cx="1052907" cy="1089214"/>
          </a:xfrm>
          <a:custGeom>
            <a:avLst/>
            <a:gdLst/>
            <a:ahLst/>
            <a:cxnLst/>
            <a:rect r="r" b="b" t="t" l="l"/>
            <a:pathLst>
              <a:path h="1089214" w="1052907">
                <a:moveTo>
                  <a:pt x="0" y="0"/>
                </a:moveTo>
                <a:lnTo>
                  <a:pt x="1052907" y="0"/>
                </a:lnTo>
                <a:lnTo>
                  <a:pt x="1052907" y="1089214"/>
                </a:lnTo>
                <a:lnTo>
                  <a:pt x="0" y="1089214"/>
                </a:lnTo>
                <a:lnTo>
                  <a:pt x="0" y="0"/>
                </a:lnTo>
                <a:close/>
              </a:path>
            </a:pathLst>
          </a:custGeom>
          <a:blipFill>
            <a:blip r:embed="rId4">
              <a:extLst>
                <a:ext uri="{96DAC541-7B7A-43D3-8B79-37D633B846F1}">
                  <asvg:svgBlip xmlns:asvg="http://schemas.microsoft.com/office/drawing/2016/SVG/main" r:embed="rId5"/>
                </a:ext>
              </a:extLst>
            </a:blip>
            <a:stretch>
              <a:fillRect l="-154855" t="-80817" r="-404244" b="-344018"/>
            </a:stretch>
          </a:blipFill>
        </p:spPr>
      </p:sp>
      <p:sp>
        <p:nvSpPr>
          <p:cNvPr name="Freeform 15" id="15"/>
          <p:cNvSpPr/>
          <p:nvPr/>
        </p:nvSpPr>
        <p:spPr>
          <a:xfrm flipH="false" flipV="false" rot="0">
            <a:off x="16689634" y="2350241"/>
            <a:ext cx="1037320" cy="950886"/>
          </a:xfrm>
          <a:custGeom>
            <a:avLst/>
            <a:gdLst/>
            <a:ahLst/>
            <a:cxnLst/>
            <a:rect r="r" b="b" t="t" l="l"/>
            <a:pathLst>
              <a:path h="950886" w="1037320">
                <a:moveTo>
                  <a:pt x="0" y="0"/>
                </a:moveTo>
                <a:lnTo>
                  <a:pt x="1037319" y="0"/>
                </a:lnTo>
                <a:lnTo>
                  <a:pt x="1037319" y="950887"/>
                </a:lnTo>
                <a:lnTo>
                  <a:pt x="0" y="950887"/>
                </a:lnTo>
                <a:lnTo>
                  <a:pt x="0" y="0"/>
                </a:lnTo>
                <a:close/>
              </a:path>
            </a:pathLst>
          </a:custGeom>
          <a:blipFill>
            <a:blip r:embed="rId6">
              <a:extLst>
                <a:ext uri="{96DAC541-7B7A-43D3-8B79-37D633B846F1}">
                  <asvg:svgBlip xmlns:asvg="http://schemas.microsoft.com/office/drawing/2016/SVG/main" r:embed="rId7"/>
                </a:ext>
              </a:extLst>
            </a:blip>
            <a:stretch>
              <a:fillRect l="-195444" t="0" r="-350902" b="-380348"/>
            </a:stretch>
          </a:blipFill>
        </p:spPr>
      </p:sp>
      <p:sp>
        <p:nvSpPr>
          <p:cNvPr name="Freeform 16" id="16"/>
          <p:cNvSpPr/>
          <p:nvPr/>
        </p:nvSpPr>
        <p:spPr>
          <a:xfrm flipH="false" flipV="true" rot="3364319">
            <a:off x="17822019" y="4326371"/>
            <a:ext cx="709799" cy="1309391"/>
          </a:xfrm>
          <a:custGeom>
            <a:avLst/>
            <a:gdLst/>
            <a:ahLst/>
            <a:cxnLst/>
            <a:rect r="r" b="b" t="t" l="l"/>
            <a:pathLst>
              <a:path h="1309391" w="709799">
                <a:moveTo>
                  <a:pt x="0" y="1309391"/>
                </a:moveTo>
                <a:lnTo>
                  <a:pt x="709799" y="1309391"/>
                </a:lnTo>
                <a:lnTo>
                  <a:pt x="709799" y="0"/>
                </a:lnTo>
                <a:lnTo>
                  <a:pt x="0" y="0"/>
                </a:lnTo>
                <a:lnTo>
                  <a:pt x="0" y="130939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6853097">
            <a:off x="1665501" y="1423267"/>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4620501" y="2936086"/>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4053962" y="5640960"/>
            <a:ext cx="768019" cy="768019"/>
          </a:xfrm>
          <a:custGeom>
            <a:avLst/>
            <a:gdLst/>
            <a:ahLst/>
            <a:cxnLst/>
            <a:rect r="r" b="b" t="t" l="l"/>
            <a:pathLst>
              <a:path h="768019" w="768019">
                <a:moveTo>
                  <a:pt x="0" y="0"/>
                </a:moveTo>
                <a:lnTo>
                  <a:pt x="768019" y="0"/>
                </a:lnTo>
                <a:lnTo>
                  <a:pt x="768019" y="768018"/>
                </a:lnTo>
                <a:lnTo>
                  <a:pt x="0" y="7680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4326272" y="4488400"/>
            <a:ext cx="3994089" cy="7850789"/>
          </a:xfrm>
          <a:custGeom>
            <a:avLst/>
            <a:gdLst/>
            <a:ahLst/>
            <a:cxnLst/>
            <a:rect r="r" b="b" t="t" l="l"/>
            <a:pathLst>
              <a:path h="7850789" w="3994089">
                <a:moveTo>
                  <a:pt x="0" y="0"/>
                </a:moveTo>
                <a:lnTo>
                  <a:pt x="3994088" y="0"/>
                </a:lnTo>
                <a:lnTo>
                  <a:pt x="3994088" y="7850789"/>
                </a:lnTo>
                <a:lnTo>
                  <a:pt x="0" y="7850789"/>
                </a:lnTo>
                <a:lnTo>
                  <a:pt x="0" y="0"/>
                </a:lnTo>
                <a:close/>
              </a:path>
            </a:pathLst>
          </a:custGeom>
          <a:blipFill>
            <a:blip r:embed="rId14"/>
            <a:stretch>
              <a:fillRect l="0" t="0" r="0" b="0"/>
            </a:stretch>
          </a:blipFill>
        </p:spPr>
      </p:sp>
      <p:sp>
        <p:nvSpPr>
          <p:cNvPr name="Freeform 21" id="21"/>
          <p:cNvSpPr/>
          <p:nvPr/>
        </p:nvSpPr>
        <p:spPr>
          <a:xfrm flipH="false" flipV="false" rot="0">
            <a:off x="-38100" y="4488400"/>
            <a:ext cx="4034405" cy="7540945"/>
          </a:xfrm>
          <a:custGeom>
            <a:avLst/>
            <a:gdLst/>
            <a:ahLst/>
            <a:cxnLst/>
            <a:rect r="r" b="b" t="t" l="l"/>
            <a:pathLst>
              <a:path h="7540945" w="4034405">
                <a:moveTo>
                  <a:pt x="0" y="0"/>
                </a:moveTo>
                <a:lnTo>
                  <a:pt x="4034405" y="0"/>
                </a:lnTo>
                <a:lnTo>
                  <a:pt x="4034405" y="7540945"/>
                </a:lnTo>
                <a:lnTo>
                  <a:pt x="0" y="7540945"/>
                </a:lnTo>
                <a:lnTo>
                  <a:pt x="0" y="0"/>
                </a:lnTo>
                <a:close/>
              </a:path>
            </a:pathLst>
          </a:custGeom>
          <a:blipFill>
            <a:blip r:embed="rId1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7980616" cy="8187814"/>
            <a:chOff x="0" y="0"/>
            <a:chExt cx="4735636" cy="2156461"/>
          </a:xfrm>
        </p:grpSpPr>
        <p:sp>
          <p:nvSpPr>
            <p:cNvPr name="Freeform 9" id="9"/>
            <p:cNvSpPr/>
            <p:nvPr/>
          </p:nvSpPr>
          <p:spPr>
            <a:xfrm flipH="false" flipV="false" rot="0">
              <a:off x="0" y="0"/>
              <a:ext cx="4735636" cy="2156461"/>
            </a:xfrm>
            <a:custGeom>
              <a:avLst/>
              <a:gdLst/>
              <a:ahLst/>
              <a:cxnLst/>
              <a:rect r="r" b="b" t="t" l="l"/>
              <a:pathLst>
                <a:path h="2156461" w="4735636">
                  <a:moveTo>
                    <a:pt x="21959" y="0"/>
                  </a:moveTo>
                  <a:lnTo>
                    <a:pt x="4713677" y="0"/>
                  </a:lnTo>
                  <a:cubicBezTo>
                    <a:pt x="4725804" y="0"/>
                    <a:pt x="4735636" y="9831"/>
                    <a:pt x="4735636" y="21959"/>
                  </a:cubicBezTo>
                  <a:lnTo>
                    <a:pt x="4735636" y="2134502"/>
                  </a:lnTo>
                  <a:cubicBezTo>
                    <a:pt x="4735636" y="2146630"/>
                    <a:pt x="4725804" y="2156461"/>
                    <a:pt x="4713677" y="2156461"/>
                  </a:cubicBezTo>
                  <a:lnTo>
                    <a:pt x="21959" y="2156461"/>
                  </a:lnTo>
                  <a:cubicBezTo>
                    <a:pt x="9831" y="2156461"/>
                    <a:pt x="0" y="2146630"/>
                    <a:pt x="0" y="2134502"/>
                  </a:cubicBezTo>
                  <a:lnTo>
                    <a:pt x="0" y="21959"/>
                  </a:lnTo>
                  <a:cubicBezTo>
                    <a:pt x="0" y="9831"/>
                    <a:pt x="9831" y="0"/>
                    <a:pt x="21959"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35636" cy="21945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325247"/>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518269" y="2816398"/>
          <a:ext cx="17175261" cy="6505575"/>
        </p:xfrm>
        <a:graphic>
          <a:graphicData uri="http://schemas.openxmlformats.org/drawingml/2006/table">
            <a:tbl>
              <a:tblPr/>
              <a:tblGrid>
                <a:gridCol w="689546"/>
                <a:gridCol w="3916753"/>
                <a:gridCol w="3335432"/>
                <a:gridCol w="6193143"/>
                <a:gridCol w="3040387"/>
              </a:tblGrid>
              <a:tr h="1253280">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No.</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Test Case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Test Data</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Expected Result</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Result</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22272">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12</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delete a member by clicking delete button</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delete a member</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stay in admin page with "Success" message and the data will</a:t>
                      </a:r>
                    </a:p>
                    <a:p>
                      <a:pPr algn="ctr">
                        <a:lnSpc>
                          <a:spcPts val="3079"/>
                        </a:lnSpc>
                      </a:pPr>
                      <a:r>
                        <a:rPr lang="en-US" sz="2199">
                          <a:solidFill>
                            <a:srgbClr val="000000"/>
                          </a:solidFill>
                          <a:latin typeface="Canva Sans"/>
                          <a:ea typeface="Canva Sans"/>
                          <a:cs typeface="Canva Sans"/>
                          <a:sym typeface="Canva Sans"/>
                        </a:rPr>
                        <a:t>  be updated both in the admin page and in the database. The data also will be</a:t>
                      </a:r>
                    </a:p>
                    <a:p>
                      <a:pPr algn="ctr">
                        <a:lnSpc>
                          <a:spcPts val="3079"/>
                        </a:lnSpc>
                      </a:pPr>
                      <a:r>
                        <a:rPr lang="en-US" sz="2199">
                          <a:solidFill>
                            <a:srgbClr val="000000"/>
                          </a:solidFill>
                          <a:latin typeface="Canva Sans"/>
                          <a:ea typeface="Canva Sans"/>
                          <a:cs typeface="Canva Sans"/>
                          <a:sym typeface="Canva Sans"/>
                        </a:rPr>
                        <a:t>  deleted in the each Unit's page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PASS</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430024">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13</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logging</a:t>
                      </a:r>
                    </a:p>
                    <a:p>
                      <a:pPr algn="ctr">
                        <a:lnSpc>
                          <a:spcPts val="3079"/>
                        </a:lnSpc>
                      </a:pPr>
                      <a:r>
                        <a:rPr lang="en-US" sz="2199">
                          <a:solidFill>
                            <a:srgbClr val="000000"/>
                          </a:solidFill>
                          <a:latin typeface="Canva Sans"/>
                          <a:ea typeface="Canva Sans"/>
                          <a:cs typeface="Canva Sans"/>
                          <a:sym typeface="Canva Sans"/>
                        </a:rPr>
                        <a:t>  out b by clicking Log Out button in the admin.xhtml page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click Log</a:t>
                      </a:r>
                    </a:p>
                    <a:p>
                      <a:pPr algn="ctr">
                        <a:lnSpc>
                          <a:spcPts val="3079"/>
                        </a:lnSpc>
                      </a:pPr>
                      <a:r>
                        <a:rPr lang="en-US" sz="2199">
                          <a:solidFill>
                            <a:srgbClr val="000000"/>
                          </a:solidFill>
                          <a:latin typeface="Canva Sans"/>
                          <a:ea typeface="Canva Sans"/>
                          <a:cs typeface="Canva Sans"/>
                          <a:sym typeface="Canva Sans"/>
                        </a:rPr>
                        <a:t>  Out button</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go to</a:t>
                      </a:r>
                    </a:p>
                    <a:p>
                      <a:pPr algn="ctr">
                        <a:lnSpc>
                          <a:spcPts val="3079"/>
                        </a:lnSpc>
                      </a:pPr>
                      <a:r>
                        <a:rPr lang="en-US" sz="2199">
                          <a:solidFill>
                            <a:srgbClr val="000000"/>
                          </a:solidFill>
                          <a:latin typeface="Canva Sans"/>
                          <a:ea typeface="Canva Sans"/>
                          <a:cs typeface="Canva Sans"/>
                          <a:sym typeface="Canva Sans"/>
                        </a:rPr>
                        <a:t>  index.xhtml page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PASS</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508000"/>
            <a:ext cx="8748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ADMIN.XHTML</a:t>
            </a:r>
          </a:p>
        </p:txBody>
      </p:sp>
      <p:sp>
        <p:nvSpPr>
          <p:cNvPr name="TextBox 20" id="20"/>
          <p:cNvSpPr txBox="true"/>
          <p:nvPr/>
        </p:nvSpPr>
        <p:spPr>
          <a:xfrm rot="0">
            <a:off x="-260960" y="1908604"/>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7980616" cy="8187814"/>
            <a:chOff x="0" y="0"/>
            <a:chExt cx="4735636" cy="2156461"/>
          </a:xfrm>
        </p:grpSpPr>
        <p:sp>
          <p:nvSpPr>
            <p:cNvPr name="Freeform 9" id="9"/>
            <p:cNvSpPr/>
            <p:nvPr/>
          </p:nvSpPr>
          <p:spPr>
            <a:xfrm flipH="false" flipV="false" rot="0">
              <a:off x="0" y="0"/>
              <a:ext cx="4735636" cy="2156461"/>
            </a:xfrm>
            <a:custGeom>
              <a:avLst/>
              <a:gdLst/>
              <a:ahLst/>
              <a:cxnLst/>
              <a:rect r="r" b="b" t="t" l="l"/>
              <a:pathLst>
                <a:path h="2156461" w="4735636">
                  <a:moveTo>
                    <a:pt x="21959" y="0"/>
                  </a:moveTo>
                  <a:lnTo>
                    <a:pt x="4713677" y="0"/>
                  </a:lnTo>
                  <a:cubicBezTo>
                    <a:pt x="4725804" y="0"/>
                    <a:pt x="4735636" y="9831"/>
                    <a:pt x="4735636" y="21959"/>
                  </a:cubicBezTo>
                  <a:lnTo>
                    <a:pt x="4735636" y="2134502"/>
                  </a:lnTo>
                  <a:cubicBezTo>
                    <a:pt x="4735636" y="2146630"/>
                    <a:pt x="4725804" y="2156461"/>
                    <a:pt x="4713677" y="2156461"/>
                  </a:cubicBezTo>
                  <a:lnTo>
                    <a:pt x="21959" y="2156461"/>
                  </a:lnTo>
                  <a:cubicBezTo>
                    <a:pt x="9831" y="2156461"/>
                    <a:pt x="0" y="2146630"/>
                    <a:pt x="0" y="2134502"/>
                  </a:cubicBezTo>
                  <a:lnTo>
                    <a:pt x="0" y="21959"/>
                  </a:lnTo>
                  <a:cubicBezTo>
                    <a:pt x="0" y="9831"/>
                    <a:pt x="9831" y="0"/>
                    <a:pt x="21959"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35636" cy="21945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222761"/>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518269" y="2612818"/>
          <a:ext cx="17175261" cy="7149753"/>
        </p:xfrm>
        <a:graphic>
          <a:graphicData uri="http://schemas.openxmlformats.org/drawingml/2006/table">
            <a:tbl>
              <a:tblPr/>
              <a:tblGrid>
                <a:gridCol w="802148"/>
                <a:gridCol w="4718206"/>
                <a:gridCol w="4268774"/>
                <a:gridCol w="3958957"/>
                <a:gridCol w="3427176"/>
              </a:tblGrid>
              <a:tr h="1195403">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No.</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Case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Expected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68368">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1</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 news.xhtml page by click News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News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 news.xhtml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299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2</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 nct127.xhtml page by click NCT 127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NCT 127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 nct127.xhtml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299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3</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 nctDream.xhtml page by click NCT Dream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NCT Dream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 nctDream.xhtml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69604" y="464441"/>
            <a:ext cx="8748792" cy="1069976"/>
          </a:xfrm>
          <a:prstGeom prst="rect">
            <a:avLst/>
          </a:prstGeom>
        </p:spPr>
        <p:txBody>
          <a:bodyPr anchor="t" rtlCol="false" tIns="0" lIns="0" bIns="0" rIns="0">
            <a:spAutoFit/>
          </a:bodyPr>
          <a:lstStyle/>
          <a:p>
            <a:pPr algn="ctr">
              <a:lnSpc>
                <a:spcPts val="8000"/>
              </a:lnSpc>
            </a:pPr>
            <a:r>
              <a:rPr lang="en-US" b="true" sz="8000">
                <a:solidFill>
                  <a:srgbClr val="231F20"/>
                </a:solidFill>
                <a:latin typeface="Londrina Solid Heavy"/>
                <a:ea typeface="Londrina Solid Heavy"/>
                <a:cs typeface="Londrina Solid Heavy"/>
                <a:sym typeface="Londrina Solid Heavy"/>
              </a:rPr>
              <a:t>HEADER.XHTML</a:t>
            </a:r>
          </a:p>
        </p:txBody>
      </p:sp>
      <p:sp>
        <p:nvSpPr>
          <p:cNvPr name="TextBox 20" id="20"/>
          <p:cNvSpPr txBox="true"/>
          <p:nvPr/>
        </p:nvSpPr>
        <p:spPr>
          <a:xfrm rot="0">
            <a:off x="-260960" y="1782830"/>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7980616" cy="8187814"/>
            <a:chOff x="0" y="0"/>
            <a:chExt cx="4735636" cy="2156461"/>
          </a:xfrm>
        </p:grpSpPr>
        <p:sp>
          <p:nvSpPr>
            <p:cNvPr name="Freeform 9" id="9"/>
            <p:cNvSpPr/>
            <p:nvPr/>
          </p:nvSpPr>
          <p:spPr>
            <a:xfrm flipH="false" flipV="false" rot="0">
              <a:off x="0" y="0"/>
              <a:ext cx="4735636" cy="2156461"/>
            </a:xfrm>
            <a:custGeom>
              <a:avLst/>
              <a:gdLst/>
              <a:ahLst/>
              <a:cxnLst/>
              <a:rect r="r" b="b" t="t" l="l"/>
              <a:pathLst>
                <a:path h="2156461" w="4735636">
                  <a:moveTo>
                    <a:pt x="21959" y="0"/>
                  </a:moveTo>
                  <a:lnTo>
                    <a:pt x="4713677" y="0"/>
                  </a:lnTo>
                  <a:cubicBezTo>
                    <a:pt x="4725804" y="0"/>
                    <a:pt x="4735636" y="9831"/>
                    <a:pt x="4735636" y="21959"/>
                  </a:cubicBezTo>
                  <a:lnTo>
                    <a:pt x="4735636" y="2134502"/>
                  </a:lnTo>
                  <a:cubicBezTo>
                    <a:pt x="4735636" y="2146630"/>
                    <a:pt x="4725804" y="2156461"/>
                    <a:pt x="4713677" y="2156461"/>
                  </a:cubicBezTo>
                  <a:lnTo>
                    <a:pt x="21959" y="2156461"/>
                  </a:lnTo>
                  <a:cubicBezTo>
                    <a:pt x="9831" y="2156461"/>
                    <a:pt x="0" y="2146630"/>
                    <a:pt x="0" y="2134502"/>
                  </a:cubicBezTo>
                  <a:lnTo>
                    <a:pt x="0" y="21959"/>
                  </a:lnTo>
                  <a:cubicBezTo>
                    <a:pt x="0" y="9831"/>
                    <a:pt x="9831" y="0"/>
                    <a:pt x="21959"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35636" cy="21945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68938" y="241811"/>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565894" y="2494310"/>
          <a:ext cx="17175261" cy="7149753"/>
        </p:xfrm>
        <a:graphic>
          <a:graphicData uri="http://schemas.openxmlformats.org/drawingml/2006/table">
            <a:tbl>
              <a:tblPr/>
              <a:tblGrid>
                <a:gridCol w="802148"/>
                <a:gridCol w="4587926"/>
                <a:gridCol w="4268774"/>
                <a:gridCol w="4089236"/>
                <a:gridCol w="3427176"/>
              </a:tblGrid>
              <a:tr h="1195403">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No.</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Case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Expected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Canva Sans"/>
                          <a:ea typeface="Canva Sans"/>
                          <a:cs typeface="Canva Sans"/>
                          <a:sym typeface="Canva Sans"/>
                        </a:rPr>
                        <a:t>Result</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68368">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4</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 nctU.xhtml page by click NCT U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NCT U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 nctU.xhtml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299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5</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 wayV.xhtml page by click WayV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WayV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 wayV.xhtml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299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6</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go to</a:t>
                      </a:r>
                    </a:p>
                    <a:p>
                      <a:pPr algn="ctr">
                        <a:lnSpc>
                          <a:spcPts val="2939"/>
                        </a:lnSpc>
                      </a:pPr>
                      <a:r>
                        <a:rPr lang="en-US" sz="2099">
                          <a:solidFill>
                            <a:srgbClr val="000000"/>
                          </a:solidFill>
                          <a:latin typeface="Canva Sans"/>
                          <a:ea typeface="Canva Sans"/>
                          <a:cs typeface="Canva Sans"/>
                          <a:sym typeface="Canva Sans"/>
                        </a:rPr>
                        <a:t>  admin.xhtml page by click Admin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click Admin</a:t>
                      </a:r>
                    </a:p>
                    <a:p>
                      <a:pPr algn="ctr">
                        <a:lnSpc>
                          <a:spcPts val="2939"/>
                        </a:lnSpc>
                      </a:pPr>
                      <a:r>
                        <a:rPr lang="en-US" sz="2099">
                          <a:solidFill>
                            <a:srgbClr val="000000"/>
                          </a:solidFill>
                          <a:latin typeface="Canva Sans"/>
                          <a:ea typeface="Canva Sans"/>
                          <a:cs typeface="Canva Sans"/>
                          <a:sym typeface="Canva Sans"/>
                        </a:rPr>
                        <a:t>  text on the navigation bar</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display</a:t>
                      </a:r>
                    </a:p>
                    <a:p>
                      <a:pPr algn="ctr">
                        <a:lnSpc>
                          <a:spcPts val="2939"/>
                        </a:lnSpc>
                      </a:pPr>
                      <a:r>
                        <a:rPr lang="en-US" sz="2099">
                          <a:solidFill>
                            <a:srgbClr val="000000"/>
                          </a:solidFill>
                          <a:latin typeface="Canva Sans"/>
                          <a:ea typeface="Canva Sans"/>
                          <a:cs typeface="Canva Sans"/>
                          <a:sym typeface="Canva Sans"/>
                        </a:rPr>
                        <a:t>  admin.xhtml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472188"/>
            <a:ext cx="8748792" cy="1069976"/>
          </a:xfrm>
          <a:prstGeom prst="rect">
            <a:avLst/>
          </a:prstGeom>
        </p:spPr>
        <p:txBody>
          <a:bodyPr anchor="t" rtlCol="false" tIns="0" lIns="0" bIns="0" rIns="0">
            <a:spAutoFit/>
          </a:bodyPr>
          <a:lstStyle/>
          <a:p>
            <a:pPr algn="ctr">
              <a:lnSpc>
                <a:spcPts val="8000"/>
              </a:lnSpc>
            </a:pPr>
            <a:r>
              <a:rPr lang="en-US" b="true" sz="8000">
                <a:solidFill>
                  <a:srgbClr val="231F20"/>
                </a:solidFill>
                <a:latin typeface="Londrina Solid Heavy"/>
                <a:ea typeface="Londrina Solid Heavy"/>
                <a:cs typeface="Londrina Solid Heavy"/>
                <a:sym typeface="Londrina Solid Heavy"/>
              </a:rPr>
              <a:t>HEADER.XHTML</a:t>
            </a:r>
          </a:p>
        </p:txBody>
      </p:sp>
      <p:sp>
        <p:nvSpPr>
          <p:cNvPr name="TextBox 20" id="20"/>
          <p:cNvSpPr txBox="true"/>
          <p:nvPr/>
        </p:nvSpPr>
        <p:spPr>
          <a:xfrm rot="0">
            <a:off x="-195419" y="1728931"/>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712949" y="2572464"/>
            <a:ext cx="11301259" cy="5142073"/>
          </a:xfrm>
          <a:custGeom>
            <a:avLst/>
            <a:gdLst/>
            <a:ahLst/>
            <a:cxnLst/>
            <a:rect r="r" b="b" t="t" l="l"/>
            <a:pathLst>
              <a:path h="5142073" w="11301259">
                <a:moveTo>
                  <a:pt x="0" y="0"/>
                </a:moveTo>
                <a:lnTo>
                  <a:pt x="11301259" y="0"/>
                </a:lnTo>
                <a:lnTo>
                  <a:pt x="11301259" y="5142072"/>
                </a:lnTo>
                <a:lnTo>
                  <a:pt x="0" y="5142072"/>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AdminDAOTest.java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374527" y="2552227"/>
            <a:ext cx="10249655" cy="1832126"/>
          </a:xfrm>
          <a:custGeom>
            <a:avLst/>
            <a:gdLst/>
            <a:ahLst/>
            <a:cxnLst/>
            <a:rect r="r" b="b" t="t" l="l"/>
            <a:pathLst>
              <a:path h="1832126" w="10249655">
                <a:moveTo>
                  <a:pt x="0" y="0"/>
                </a:moveTo>
                <a:lnTo>
                  <a:pt x="10249655" y="0"/>
                </a:lnTo>
                <a:lnTo>
                  <a:pt x="10249655" y="1832126"/>
                </a:lnTo>
                <a:lnTo>
                  <a:pt x="0" y="1832126"/>
                </a:lnTo>
                <a:lnTo>
                  <a:pt x="0" y="0"/>
                </a:lnTo>
                <a:close/>
              </a:path>
            </a:pathLst>
          </a:custGeom>
          <a:blipFill>
            <a:blip r:embed="rId8"/>
            <a:stretch>
              <a:fillRect l="0" t="0" r="0" b="0"/>
            </a:stretch>
          </a:blipFill>
        </p:spPr>
      </p:sp>
      <p:sp>
        <p:nvSpPr>
          <p:cNvPr name="Freeform 19" id="19"/>
          <p:cNvSpPr/>
          <p:nvPr/>
        </p:nvSpPr>
        <p:spPr>
          <a:xfrm flipH="false" flipV="false" rot="0">
            <a:off x="4374527" y="4384353"/>
            <a:ext cx="10382793" cy="1726139"/>
          </a:xfrm>
          <a:custGeom>
            <a:avLst/>
            <a:gdLst/>
            <a:ahLst/>
            <a:cxnLst/>
            <a:rect r="r" b="b" t="t" l="l"/>
            <a:pathLst>
              <a:path h="1726139" w="10382793">
                <a:moveTo>
                  <a:pt x="0" y="0"/>
                </a:moveTo>
                <a:lnTo>
                  <a:pt x="10382793" y="0"/>
                </a:lnTo>
                <a:lnTo>
                  <a:pt x="10382793" y="1726139"/>
                </a:lnTo>
                <a:lnTo>
                  <a:pt x="0" y="1726139"/>
                </a:lnTo>
                <a:lnTo>
                  <a:pt x="0" y="0"/>
                </a:lnTo>
                <a:close/>
              </a:path>
            </a:pathLst>
          </a:custGeom>
          <a:blipFill>
            <a:blip r:embed="rId9"/>
            <a:stretch>
              <a:fillRect l="0" t="0" r="0" b="0"/>
            </a:stretch>
          </a:blipFill>
        </p:spPr>
      </p:sp>
      <p:sp>
        <p:nvSpPr>
          <p:cNvPr name="Freeform 20" id="20"/>
          <p:cNvSpPr/>
          <p:nvPr/>
        </p:nvSpPr>
        <p:spPr>
          <a:xfrm flipH="false" flipV="false" rot="0">
            <a:off x="4391915" y="6150305"/>
            <a:ext cx="8699193" cy="1609351"/>
          </a:xfrm>
          <a:custGeom>
            <a:avLst/>
            <a:gdLst/>
            <a:ahLst/>
            <a:cxnLst/>
            <a:rect r="r" b="b" t="t" l="l"/>
            <a:pathLst>
              <a:path h="1609351" w="8699193">
                <a:moveTo>
                  <a:pt x="0" y="0"/>
                </a:moveTo>
                <a:lnTo>
                  <a:pt x="8699193" y="0"/>
                </a:lnTo>
                <a:lnTo>
                  <a:pt x="8699193" y="1609350"/>
                </a:lnTo>
                <a:lnTo>
                  <a:pt x="0" y="1609350"/>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AlbumDAOTest.java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981226" y="2454906"/>
            <a:ext cx="9889961" cy="2866002"/>
          </a:xfrm>
          <a:custGeom>
            <a:avLst/>
            <a:gdLst/>
            <a:ahLst/>
            <a:cxnLst/>
            <a:rect r="r" b="b" t="t" l="l"/>
            <a:pathLst>
              <a:path h="2866002" w="9889961">
                <a:moveTo>
                  <a:pt x="0" y="0"/>
                </a:moveTo>
                <a:lnTo>
                  <a:pt x="9889961" y="0"/>
                </a:lnTo>
                <a:lnTo>
                  <a:pt x="9889961" y="2866002"/>
                </a:lnTo>
                <a:lnTo>
                  <a:pt x="0" y="2866002"/>
                </a:lnTo>
                <a:lnTo>
                  <a:pt x="0" y="0"/>
                </a:lnTo>
                <a:close/>
              </a:path>
            </a:pathLst>
          </a:custGeom>
          <a:blipFill>
            <a:blip r:embed="rId8"/>
            <a:stretch>
              <a:fillRect l="0" t="0" r="0" b="-2660"/>
            </a:stretch>
          </a:blipFill>
        </p:spPr>
      </p:sp>
      <p:sp>
        <p:nvSpPr>
          <p:cNvPr name="Freeform 19" id="19"/>
          <p:cNvSpPr/>
          <p:nvPr/>
        </p:nvSpPr>
        <p:spPr>
          <a:xfrm flipH="false" flipV="false" rot="0">
            <a:off x="4076348" y="5444733"/>
            <a:ext cx="8009488" cy="1361613"/>
          </a:xfrm>
          <a:custGeom>
            <a:avLst/>
            <a:gdLst/>
            <a:ahLst/>
            <a:cxnLst/>
            <a:rect r="r" b="b" t="t" l="l"/>
            <a:pathLst>
              <a:path h="1361613" w="8009488">
                <a:moveTo>
                  <a:pt x="0" y="0"/>
                </a:moveTo>
                <a:lnTo>
                  <a:pt x="8009488" y="0"/>
                </a:lnTo>
                <a:lnTo>
                  <a:pt x="8009488" y="1361613"/>
                </a:lnTo>
                <a:lnTo>
                  <a:pt x="0" y="1361613"/>
                </a:lnTo>
                <a:lnTo>
                  <a:pt x="0" y="0"/>
                </a:lnTo>
                <a:close/>
              </a:path>
            </a:pathLst>
          </a:custGeom>
          <a:blipFill>
            <a:blip r:embed="rId9"/>
            <a:stretch>
              <a:fillRect l="0" t="0" r="0" b="0"/>
            </a:stretch>
          </a:blipFill>
        </p:spPr>
      </p:sp>
      <p:sp>
        <p:nvSpPr>
          <p:cNvPr name="Freeform 20" id="20"/>
          <p:cNvSpPr/>
          <p:nvPr/>
        </p:nvSpPr>
        <p:spPr>
          <a:xfrm flipH="false" flipV="false" rot="0">
            <a:off x="4076348" y="6806346"/>
            <a:ext cx="8641720" cy="1555510"/>
          </a:xfrm>
          <a:custGeom>
            <a:avLst/>
            <a:gdLst/>
            <a:ahLst/>
            <a:cxnLst/>
            <a:rect r="r" b="b" t="t" l="l"/>
            <a:pathLst>
              <a:path h="1555510" w="8641720">
                <a:moveTo>
                  <a:pt x="0" y="0"/>
                </a:moveTo>
                <a:lnTo>
                  <a:pt x="8641720" y="0"/>
                </a:lnTo>
                <a:lnTo>
                  <a:pt x="8641720" y="1555509"/>
                </a:lnTo>
                <a:lnTo>
                  <a:pt x="0" y="1555509"/>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AlbumDAOTest.java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726475" y="2373704"/>
            <a:ext cx="8792344" cy="1769459"/>
          </a:xfrm>
          <a:custGeom>
            <a:avLst/>
            <a:gdLst/>
            <a:ahLst/>
            <a:cxnLst/>
            <a:rect r="r" b="b" t="t" l="l"/>
            <a:pathLst>
              <a:path h="1769459" w="8792344">
                <a:moveTo>
                  <a:pt x="0" y="0"/>
                </a:moveTo>
                <a:lnTo>
                  <a:pt x="8792344" y="0"/>
                </a:lnTo>
                <a:lnTo>
                  <a:pt x="8792344" y="1769460"/>
                </a:lnTo>
                <a:lnTo>
                  <a:pt x="0" y="1769460"/>
                </a:lnTo>
                <a:lnTo>
                  <a:pt x="0" y="0"/>
                </a:lnTo>
                <a:close/>
              </a:path>
            </a:pathLst>
          </a:custGeom>
          <a:blipFill>
            <a:blip r:embed="rId8"/>
            <a:stretch>
              <a:fillRect l="0" t="0" r="0" b="0"/>
            </a:stretch>
          </a:blipFill>
        </p:spPr>
      </p:sp>
      <p:sp>
        <p:nvSpPr>
          <p:cNvPr name="Freeform 19" id="19"/>
          <p:cNvSpPr/>
          <p:nvPr/>
        </p:nvSpPr>
        <p:spPr>
          <a:xfrm flipH="false" flipV="false" rot="0">
            <a:off x="4726475" y="4254965"/>
            <a:ext cx="7328427" cy="1979815"/>
          </a:xfrm>
          <a:custGeom>
            <a:avLst/>
            <a:gdLst/>
            <a:ahLst/>
            <a:cxnLst/>
            <a:rect r="r" b="b" t="t" l="l"/>
            <a:pathLst>
              <a:path h="1979815" w="7328427">
                <a:moveTo>
                  <a:pt x="0" y="0"/>
                </a:moveTo>
                <a:lnTo>
                  <a:pt x="7328426" y="0"/>
                </a:lnTo>
                <a:lnTo>
                  <a:pt x="7328426" y="1979815"/>
                </a:lnTo>
                <a:lnTo>
                  <a:pt x="0" y="1979815"/>
                </a:lnTo>
                <a:lnTo>
                  <a:pt x="0" y="0"/>
                </a:lnTo>
                <a:close/>
              </a:path>
            </a:pathLst>
          </a:custGeom>
          <a:blipFill>
            <a:blip r:embed="rId9"/>
            <a:stretch>
              <a:fillRect l="0" t="0" r="0" b="0"/>
            </a:stretch>
          </a:blipFill>
        </p:spPr>
      </p:sp>
      <p:sp>
        <p:nvSpPr>
          <p:cNvPr name="Freeform 20" id="20"/>
          <p:cNvSpPr/>
          <p:nvPr/>
        </p:nvSpPr>
        <p:spPr>
          <a:xfrm flipH="false" flipV="false" rot="0">
            <a:off x="4726475" y="6339555"/>
            <a:ext cx="7977266" cy="1978760"/>
          </a:xfrm>
          <a:custGeom>
            <a:avLst/>
            <a:gdLst/>
            <a:ahLst/>
            <a:cxnLst/>
            <a:rect r="r" b="b" t="t" l="l"/>
            <a:pathLst>
              <a:path h="1978760" w="7977266">
                <a:moveTo>
                  <a:pt x="0" y="0"/>
                </a:moveTo>
                <a:lnTo>
                  <a:pt x="7977265" y="0"/>
                </a:lnTo>
                <a:lnTo>
                  <a:pt x="7977265" y="1978761"/>
                </a:lnTo>
                <a:lnTo>
                  <a:pt x="0" y="1978761"/>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MemberDAOTest.java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398412" y="2462917"/>
            <a:ext cx="8958562" cy="1875590"/>
          </a:xfrm>
          <a:custGeom>
            <a:avLst/>
            <a:gdLst/>
            <a:ahLst/>
            <a:cxnLst/>
            <a:rect r="r" b="b" t="t" l="l"/>
            <a:pathLst>
              <a:path h="1875590" w="8958562">
                <a:moveTo>
                  <a:pt x="0" y="0"/>
                </a:moveTo>
                <a:lnTo>
                  <a:pt x="8958563" y="0"/>
                </a:lnTo>
                <a:lnTo>
                  <a:pt x="8958563" y="1875590"/>
                </a:lnTo>
                <a:lnTo>
                  <a:pt x="0" y="1875590"/>
                </a:lnTo>
                <a:lnTo>
                  <a:pt x="0" y="0"/>
                </a:lnTo>
                <a:close/>
              </a:path>
            </a:pathLst>
          </a:custGeom>
          <a:blipFill>
            <a:blip r:embed="rId8"/>
            <a:stretch>
              <a:fillRect l="0" t="0" r="0" b="0"/>
            </a:stretch>
          </a:blipFill>
        </p:spPr>
      </p:sp>
      <p:sp>
        <p:nvSpPr>
          <p:cNvPr name="Freeform 19" id="19"/>
          <p:cNvSpPr/>
          <p:nvPr/>
        </p:nvSpPr>
        <p:spPr>
          <a:xfrm flipH="false" flipV="false" rot="0">
            <a:off x="4436512" y="4373577"/>
            <a:ext cx="7000137" cy="1719135"/>
          </a:xfrm>
          <a:custGeom>
            <a:avLst/>
            <a:gdLst/>
            <a:ahLst/>
            <a:cxnLst/>
            <a:rect r="r" b="b" t="t" l="l"/>
            <a:pathLst>
              <a:path h="1719135" w="7000137">
                <a:moveTo>
                  <a:pt x="0" y="0"/>
                </a:moveTo>
                <a:lnTo>
                  <a:pt x="7000137" y="0"/>
                </a:lnTo>
                <a:lnTo>
                  <a:pt x="7000137" y="1719134"/>
                </a:lnTo>
                <a:lnTo>
                  <a:pt x="0" y="1719134"/>
                </a:lnTo>
                <a:lnTo>
                  <a:pt x="0" y="0"/>
                </a:lnTo>
                <a:close/>
              </a:path>
            </a:pathLst>
          </a:custGeom>
          <a:blipFill>
            <a:blip r:embed="rId9"/>
            <a:stretch>
              <a:fillRect l="0" t="0" r="0" b="0"/>
            </a:stretch>
          </a:blipFill>
        </p:spPr>
      </p:sp>
      <p:sp>
        <p:nvSpPr>
          <p:cNvPr name="Freeform 20" id="20"/>
          <p:cNvSpPr/>
          <p:nvPr/>
        </p:nvSpPr>
        <p:spPr>
          <a:xfrm flipH="false" flipV="false" rot="0">
            <a:off x="4436512" y="6150305"/>
            <a:ext cx="7570638" cy="2069833"/>
          </a:xfrm>
          <a:custGeom>
            <a:avLst/>
            <a:gdLst/>
            <a:ahLst/>
            <a:cxnLst/>
            <a:rect r="r" b="b" t="t" l="l"/>
            <a:pathLst>
              <a:path h="2069833" w="7570638">
                <a:moveTo>
                  <a:pt x="0" y="0"/>
                </a:moveTo>
                <a:lnTo>
                  <a:pt x="7570638" y="0"/>
                </a:lnTo>
                <a:lnTo>
                  <a:pt x="7570638" y="2069832"/>
                </a:lnTo>
                <a:lnTo>
                  <a:pt x="0" y="2069832"/>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MemberDAOTest.java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736856" y="2727848"/>
            <a:ext cx="11301259" cy="1892961"/>
          </a:xfrm>
          <a:custGeom>
            <a:avLst/>
            <a:gdLst/>
            <a:ahLst/>
            <a:cxnLst/>
            <a:rect r="r" b="b" t="t" l="l"/>
            <a:pathLst>
              <a:path h="1892961" w="11301259">
                <a:moveTo>
                  <a:pt x="0" y="0"/>
                </a:moveTo>
                <a:lnTo>
                  <a:pt x="11301259" y="0"/>
                </a:lnTo>
                <a:lnTo>
                  <a:pt x="11301259" y="1892961"/>
                </a:lnTo>
                <a:lnTo>
                  <a:pt x="0" y="1892961"/>
                </a:lnTo>
                <a:lnTo>
                  <a:pt x="0" y="0"/>
                </a:lnTo>
                <a:close/>
              </a:path>
            </a:pathLst>
          </a:custGeom>
          <a:blipFill>
            <a:blip r:embed="rId8"/>
            <a:stretch>
              <a:fillRect l="0" t="0" r="0" b="0"/>
            </a:stretch>
          </a:blipFill>
        </p:spPr>
      </p:sp>
      <p:sp>
        <p:nvSpPr>
          <p:cNvPr name="Freeform 19" id="19"/>
          <p:cNvSpPr/>
          <p:nvPr/>
        </p:nvSpPr>
        <p:spPr>
          <a:xfrm flipH="false" flipV="false" rot="0">
            <a:off x="4736856" y="4652273"/>
            <a:ext cx="11301259" cy="1765822"/>
          </a:xfrm>
          <a:custGeom>
            <a:avLst/>
            <a:gdLst/>
            <a:ahLst/>
            <a:cxnLst/>
            <a:rect r="r" b="b" t="t" l="l"/>
            <a:pathLst>
              <a:path h="1765822" w="11301259">
                <a:moveTo>
                  <a:pt x="0" y="0"/>
                </a:moveTo>
                <a:lnTo>
                  <a:pt x="11301259" y="0"/>
                </a:lnTo>
                <a:lnTo>
                  <a:pt x="11301259" y="1765822"/>
                </a:lnTo>
                <a:lnTo>
                  <a:pt x="0" y="1765822"/>
                </a:lnTo>
                <a:lnTo>
                  <a:pt x="0" y="0"/>
                </a:lnTo>
                <a:close/>
              </a:path>
            </a:pathLst>
          </a:custGeom>
          <a:blipFill>
            <a:blip r:embed="rId9"/>
            <a:stretch>
              <a:fillRect l="0" t="0" r="0" b="0"/>
            </a:stretch>
          </a:blipFill>
        </p:spPr>
      </p:sp>
      <p:sp>
        <p:nvSpPr>
          <p:cNvPr name="Freeform 20" id="20"/>
          <p:cNvSpPr/>
          <p:nvPr/>
        </p:nvSpPr>
        <p:spPr>
          <a:xfrm flipH="false" flipV="false" rot="0">
            <a:off x="4736856" y="6493779"/>
            <a:ext cx="8814289" cy="1665491"/>
          </a:xfrm>
          <a:custGeom>
            <a:avLst/>
            <a:gdLst/>
            <a:ahLst/>
            <a:cxnLst/>
            <a:rect r="r" b="b" t="t" l="l"/>
            <a:pathLst>
              <a:path h="1665491" w="8814289">
                <a:moveTo>
                  <a:pt x="0" y="0"/>
                </a:moveTo>
                <a:lnTo>
                  <a:pt x="8814288" y="0"/>
                </a:lnTo>
                <a:lnTo>
                  <a:pt x="8814288" y="1665491"/>
                </a:lnTo>
                <a:lnTo>
                  <a:pt x="0" y="1665491"/>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NewsDAOTest.java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972291" y="2327798"/>
            <a:ext cx="10025449" cy="3120421"/>
          </a:xfrm>
          <a:custGeom>
            <a:avLst/>
            <a:gdLst/>
            <a:ahLst/>
            <a:cxnLst/>
            <a:rect r="r" b="b" t="t" l="l"/>
            <a:pathLst>
              <a:path h="3120421" w="10025449">
                <a:moveTo>
                  <a:pt x="0" y="0"/>
                </a:moveTo>
                <a:lnTo>
                  <a:pt x="10025449" y="0"/>
                </a:lnTo>
                <a:lnTo>
                  <a:pt x="10025449" y="3120421"/>
                </a:lnTo>
                <a:lnTo>
                  <a:pt x="0" y="3120421"/>
                </a:lnTo>
                <a:lnTo>
                  <a:pt x="0" y="0"/>
                </a:lnTo>
                <a:close/>
              </a:path>
            </a:pathLst>
          </a:custGeom>
          <a:blipFill>
            <a:blip r:embed="rId8"/>
            <a:stretch>
              <a:fillRect l="0" t="0" r="0" b="0"/>
            </a:stretch>
          </a:blipFill>
        </p:spPr>
      </p:sp>
      <p:sp>
        <p:nvSpPr>
          <p:cNvPr name="Freeform 19" id="19"/>
          <p:cNvSpPr/>
          <p:nvPr/>
        </p:nvSpPr>
        <p:spPr>
          <a:xfrm flipH="false" flipV="false" rot="0">
            <a:off x="3884652" y="5474279"/>
            <a:ext cx="8893438" cy="1433333"/>
          </a:xfrm>
          <a:custGeom>
            <a:avLst/>
            <a:gdLst/>
            <a:ahLst/>
            <a:cxnLst/>
            <a:rect r="r" b="b" t="t" l="l"/>
            <a:pathLst>
              <a:path h="1433333" w="8893438">
                <a:moveTo>
                  <a:pt x="0" y="0"/>
                </a:moveTo>
                <a:lnTo>
                  <a:pt x="8893438" y="0"/>
                </a:lnTo>
                <a:lnTo>
                  <a:pt x="8893438" y="1433333"/>
                </a:lnTo>
                <a:lnTo>
                  <a:pt x="0" y="1433333"/>
                </a:lnTo>
                <a:lnTo>
                  <a:pt x="0" y="0"/>
                </a:lnTo>
                <a:close/>
              </a:path>
            </a:pathLst>
          </a:custGeom>
          <a:blipFill>
            <a:blip r:embed="rId9"/>
            <a:stretch>
              <a:fillRect l="0" t="0" r="0" b="0"/>
            </a:stretch>
          </a:blipFill>
        </p:spPr>
      </p:sp>
      <p:sp>
        <p:nvSpPr>
          <p:cNvPr name="Freeform 20" id="20"/>
          <p:cNvSpPr/>
          <p:nvPr/>
        </p:nvSpPr>
        <p:spPr>
          <a:xfrm flipH="false" flipV="false" rot="0">
            <a:off x="3972291" y="6907612"/>
            <a:ext cx="8426064" cy="1453496"/>
          </a:xfrm>
          <a:custGeom>
            <a:avLst/>
            <a:gdLst/>
            <a:ahLst/>
            <a:cxnLst/>
            <a:rect r="r" b="b" t="t" l="l"/>
            <a:pathLst>
              <a:path h="1453496" w="8426064">
                <a:moveTo>
                  <a:pt x="0" y="0"/>
                </a:moveTo>
                <a:lnTo>
                  <a:pt x="8426065" y="0"/>
                </a:lnTo>
                <a:lnTo>
                  <a:pt x="8426065" y="1453496"/>
                </a:lnTo>
                <a:lnTo>
                  <a:pt x="0" y="1453496"/>
                </a:lnTo>
                <a:lnTo>
                  <a:pt x="0" y="0"/>
                </a:lnTo>
                <a:close/>
              </a:path>
            </a:pathLst>
          </a:custGeom>
          <a:blipFill>
            <a:blip r:embed="rId10"/>
            <a:stretch>
              <a:fillRect l="0" t="0" r="0" b="0"/>
            </a:stretch>
          </a:blipFill>
        </p:spPr>
      </p:sp>
      <p:sp>
        <p:nvSpPr>
          <p:cNvPr name="TextBox 21" id="21"/>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2" id="22"/>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NewsDAOTest.java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686971" y="201469"/>
            <a:ext cx="16230600" cy="8205312"/>
            <a:chOff x="0" y="0"/>
            <a:chExt cx="21640800" cy="10940416"/>
          </a:xfrm>
        </p:grpSpPr>
        <p:sp>
          <p:nvSpPr>
            <p:cNvPr name="Freeform 3" id="3"/>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95419" y="8428679"/>
            <a:ext cx="18678839" cy="2040810"/>
            <a:chOff x="0" y="0"/>
            <a:chExt cx="4919530" cy="537497"/>
          </a:xfrm>
        </p:grpSpPr>
        <p:sp>
          <p:nvSpPr>
            <p:cNvPr name="Freeform 6" id="6"/>
            <p:cNvSpPr/>
            <p:nvPr/>
          </p:nvSpPr>
          <p:spPr>
            <a:xfrm flipH="false" flipV="false" rot="0">
              <a:off x="0" y="0"/>
              <a:ext cx="4919530" cy="537497"/>
            </a:xfrm>
            <a:custGeom>
              <a:avLst/>
              <a:gdLst/>
              <a:ahLst/>
              <a:cxnLst/>
              <a:rect r="r" b="b" t="t" l="l"/>
              <a:pathLst>
                <a:path h="537497" w="4919530">
                  <a:moveTo>
                    <a:pt x="0" y="0"/>
                  </a:moveTo>
                  <a:lnTo>
                    <a:pt x="4919530" y="0"/>
                  </a:lnTo>
                  <a:lnTo>
                    <a:pt x="4919530" y="537497"/>
                  </a:lnTo>
                  <a:lnTo>
                    <a:pt x="0" y="537497"/>
                  </a:lnTo>
                  <a:close/>
                </a:path>
              </a:pathLst>
            </a:custGeom>
            <a:solidFill>
              <a:srgbClr val="A3DFBE"/>
            </a:solidFill>
            <a:ln w="28575" cap="sq">
              <a:solidFill>
                <a:srgbClr val="231F20"/>
              </a:solidFill>
              <a:prstDash val="solid"/>
              <a:miter/>
            </a:ln>
          </p:spPr>
        </p:sp>
        <p:sp>
          <p:nvSpPr>
            <p:cNvPr name="TextBox 7" id="7"/>
            <p:cNvSpPr txBox="true"/>
            <p:nvPr/>
          </p:nvSpPr>
          <p:spPr>
            <a:xfrm>
              <a:off x="0" y="-38100"/>
              <a:ext cx="4919530" cy="57559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6629" y="1285853"/>
            <a:ext cx="2100509" cy="1779732"/>
          </a:xfrm>
          <a:custGeom>
            <a:avLst/>
            <a:gdLst/>
            <a:ahLst/>
            <a:cxnLst/>
            <a:rect r="r" b="b" t="t" l="l"/>
            <a:pathLst>
              <a:path h="1779732" w="2100509">
                <a:moveTo>
                  <a:pt x="0" y="0"/>
                </a:moveTo>
                <a:lnTo>
                  <a:pt x="2100509" y="0"/>
                </a:lnTo>
                <a:lnTo>
                  <a:pt x="2100509" y="1779733"/>
                </a:lnTo>
                <a:lnTo>
                  <a:pt x="0" y="1779733"/>
                </a:lnTo>
                <a:lnTo>
                  <a:pt x="0" y="0"/>
                </a:lnTo>
                <a:close/>
              </a:path>
            </a:pathLst>
          </a:custGeom>
          <a:blipFill>
            <a:blip r:embed="rId5">
              <a:extLst>
                <a:ext uri="{96DAC541-7B7A-43D3-8B79-37D633B846F1}">
                  <asvg:svgBlip xmlns:asvg="http://schemas.microsoft.com/office/drawing/2016/SVG/main" r:embed="rId6"/>
                </a:ext>
              </a:extLst>
            </a:blip>
            <a:stretch>
              <a:fillRect l="0" t="-232761" r="-499472" b="-229128"/>
            </a:stretch>
          </a:blipFill>
        </p:spPr>
      </p:sp>
      <p:grpSp>
        <p:nvGrpSpPr>
          <p:cNvPr name="Group 9" id="9"/>
          <p:cNvGrpSpPr/>
          <p:nvPr/>
        </p:nvGrpSpPr>
        <p:grpSpPr>
          <a:xfrm rot="0">
            <a:off x="3930930" y="2660423"/>
            <a:ext cx="4572351" cy="4729026"/>
            <a:chOff x="0" y="0"/>
            <a:chExt cx="1600729" cy="1655579"/>
          </a:xfrm>
        </p:grpSpPr>
        <p:sp>
          <p:nvSpPr>
            <p:cNvPr name="Freeform 10" id="10"/>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11" id="11"/>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4263341">
            <a:off x="16948426" y="5757487"/>
            <a:ext cx="683764" cy="1261363"/>
          </a:xfrm>
          <a:custGeom>
            <a:avLst/>
            <a:gdLst/>
            <a:ahLst/>
            <a:cxnLst/>
            <a:rect r="r" b="b" t="t" l="l"/>
            <a:pathLst>
              <a:path h="1261363" w="683764">
                <a:moveTo>
                  <a:pt x="0" y="0"/>
                </a:moveTo>
                <a:lnTo>
                  <a:pt x="683763" y="0"/>
                </a:lnTo>
                <a:lnTo>
                  <a:pt x="683763" y="1261362"/>
                </a:lnTo>
                <a:lnTo>
                  <a:pt x="0" y="1261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306571" y="1857541"/>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0255881" y="2625560"/>
            <a:ext cx="4572351" cy="4729026"/>
            <a:chOff x="0" y="0"/>
            <a:chExt cx="1600729" cy="1655579"/>
          </a:xfrm>
        </p:grpSpPr>
        <p:sp>
          <p:nvSpPr>
            <p:cNvPr name="Freeform 15" id="15"/>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16" id="16"/>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063535" y="7640570"/>
            <a:ext cx="5176865" cy="1576218"/>
            <a:chOff x="0" y="0"/>
            <a:chExt cx="1812363" cy="551816"/>
          </a:xfrm>
        </p:grpSpPr>
        <p:sp>
          <p:nvSpPr>
            <p:cNvPr name="Freeform 18" id="18"/>
            <p:cNvSpPr/>
            <p:nvPr/>
          </p:nvSpPr>
          <p:spPr>
            <a:xfrm flipH="false" flipV="false" rot="0">
              <a:off x="0" y="0"/>
              <a:ext cx="1812363" cy="551816"/>
            </a:xfrm>
            <a:custGeom>
              <a:avLst/>
              <a:gdLst/>
              <a:ahLst/>
              <a:cxnLst/>
              <a:rect r="r" b="b" t="t" l="l"/>
              <a:pathLst>
                <a:path h="551816" w="1812363">
                  <a:moveTo>
                    <a:pt x="44865" y="0"/>
                  </a:moveTo>
                  <a:lnTo>
                    <a:pt x="1767498" y="0"/>
                  </a:lnTo>
                  <a:cubicBezTo>
                    <a:pt x="1792276" y="0"/>
                    <a:pt x="1812363" y="20087"/>
                    <a:pt x="1812363" y="44865"/>
                  </a:cubicBezTo>
                  <a:lnTo>
                    <a:pt x="1812363" y="506952"/>
                  </a:lnTo>
                  <a:cubicBezTo>
                    <a:pt x="1812363" y="531730"/>
                    <a:pt x="1792276" y="551816"/>
                    <a:pt x="1767498" y="551816"/>
                  </a:cubicBezTo>
                  <a:lnTo>
                    <a:pt x="44865" y="551816"/>
                  </a:lnTo>
                  <a:cubicBezTo>
                    <a:pt x="20087" y="551816"/>
                    <a:pt x="0" y="531730"/>
                    <a:pt x="0" y="506952"/>
                  </a:cubicBezTo>
                  <a:lnTo>
                    <a:pt x="0" y="44865"/>
                  </a:lnTo>
                  <a:cubicBezTo>
                    <a:pt x="0" y="20087"/>
                    <a:pt x="20087" y="0"/>
                    <a:pt x="44865" y="0"/>
                  </a:cubicBezTo>
                  <a:close/>
                </a:path>
              </a:pathLst>
            </a:custGeom>
            <a:solidFill>
              <a:srgbClr val="FFE397"/>
            </a:solidFill>
            <a:ln w="28575" cap="rnd">
              <a:solidFill>
                <a:srgbClr val="231F20"/>
              </a:solidFill>
              <a:prstDash val="solid"/>
              <a:round/>
            </a:ln>
          </p:spPr>
        </p:sp>
        <p:sp>
          <p:nvSpPr>
            <p:cNvPr name="TextBox 19" id="19"/>
            <p:cNvSpPr txBox="true"/>
            <p:nvPr/>
          </p:nvSpPr>
          <p:spPr>
            <a:xfrm>
              <a:off x="0" y="-38100"/>
              <a:ext cx="1812363" cy="589916"/>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true" flipV="false" rot="0">
            <a:off x="15375479" y="3818061"/>
            <a:ext cx="2115462" cy="1792402"/>
          </a:xfrm>
          <a:custGeom>
            <a:avLst/>
            <a:gdLst/>
            <a:ahLst/>
            <a:cxnLst/>
            <a:rect r="r" b="b" t="t" l="l"/>
            <a:pathLst>
              <a:path h="1792402" w="2115462">
                <a:moveTo>
                  <a:pt x="2115461" y="0"/>
                </a:moveTo>
                <a:lnTo>
                  <a:pt x="0" y="0"/>
                </a:lnTo>
                <a:lnTo>
                  <a:pt x="0" y="1792401"/>
                </a:lnTo>
                <a:lnTo>
                  <a:pt x="2115461" y="1792401"/>
                </a:lnTo>
                <a:lnTo>
                  <a:pt x="2115461" y="0"/>
                </a:lnTo>
                <a:close/>
              </a:path>
            </a:pathLst>
          </a:custGeom>
          <a:blipFill>
            <a:blip r:embed="rId5">
              <a:extLst>
                <a:ext uri="{96DAC541-7B7A-43D3-8B79-37D633B846F1}">
                  <asvg:svgBlip xmlns:asvg="http://schemas.microsoft.com/office/drawing/2016/SVG/main" r:embed="rId6"/>
                </a:ext>
              </a:extLst>
            </a:blip>
            <a:stretch>
              <a:fillRect l="0" t="-232761" r="-499472" b="-229128"/>
            </a:stretch>
          </a:blipFill>
        </p:spPr>
      </p:sp>
      <p:sp>
        <p:nvSpPr>
          <p:cNvPr name="Freeform 21" id="21"/>
          <p:cNvSpPr/>
          <p:nvPr/>
        </p:nvSpPr>
        <p:spPr>
          <a:xfrm flipH="true" flipV="false" rot="-4161082">
            <a:off x="774451" y="3891052"/>
            <a:ext cx="643737" cy="1187523"/>
          </a:xfrm>
          <a:custGeom>
            <a:avLst/>
            <a:gdLst/>
            <a:ahLst/>
            <a:cxnLst/>
            <a:rect r="r" b="b" t="t" l="l"/>
            <a:pathLst>
              <a:path h="1187523" w="643737">
                <a:moveTo>
                  <a:pt x="643737" y="0"/>
                </a:moveTo>
                <a:lnTo>
                  <a:pt x="0" y="0"/>
                </a:lnTo>
                <a:lnTo>
                  <a:pt x="0" y="1187523"/>
                </a:lnTo>
                <a:lnTo>
                  <a:pt x="643737" y="1187523"/>
                </a:lnTo>
                <a:lnTo>
                  <a:pt x="6437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908611" y="6975891"/>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4536977" y="2932742"/>
            <a:ext cx="3137867" cy="4736403"/>
          </a:xfrm>
          <a:custGeom>
            <a:avLst/>
            <a:gdLst/>
            <a:ahLst/>
            <a:cxnLst/>
            <a:rect r="r" b="b" t="t" l="l"/>
            <a:pathLst>
              <a:path h="4736403" w="3137867">
                <a:moveTo>
                  <a:pt x="0" y="0"/>
                </a:moveTo>
                <a:lnTo>
                  <a:pt x="3137867" y="0"/>
                </a:lnTo>
                <a:lnTo>
                  <a:pt x="3137867" y="4736403"/>
                </a:lnTo>
                <a:lnTo>
                  <a:pt x="0" y="4736403"/>
                </a:lnTo>
                <a:lnTo>
                  <a:pt x="0" y="0"/>
                </a:lnTo>
                <a:close/>
              </a:path>
            </a:pathLst>
          </a:custGeom>
          <a:blipFill>
            <a:blip r:embed="rId11"/>
            <a:stretch>
              <a:fillRect l="0" t="0" r="0" b="0"/>
            </a:stretch>
          </a:blipFill>
        </p:spPr>
      </p:sp>
      <p:sp>
        <p:nvSpPr>
          <p:cNvPr name="Freeform 24" id="24"/>
          <p:cNvSpPr/>
          <p:nvPr/>
        </p:nvSpPr>
        <p:spPr>
          <a:xfrm flipH="false" flipV="false" rot="0">
            <a:off x="11025142" y="2976354"/>
            <a:ext cx="2957627" cy="4422620"/>
          </a:xfrm>
          <a:custGeom>
            <a:avLst/>
            <a:gdLst/>
            <a:ahLst/>
            <a:cxnLst/>
            <a:rect r="r" b="b" t="t" l="l"/>
            <a:pathLst>
              <a:path h="4422620" w="2957627">
                <a:moveTo>
                  <a:pt x="0" y="0"/>
                </a:moveTo>
                <a:lnTo>
                  <a:pt x="2957628" y="0"/>
                </a:lnTo>
                <a:lnTo>
                  <a:pt x="2957628" y="4422620"/>
                </a:lnTo>
                <a:lnTo>
                  <a:pt x="0" y="4422620"/>
                </a:lnTo>
                <a:lnTo>
                  <a:pt x="0" y="0"/>
                </a:lnTo>
                <a:close/>
              </a:path>
            </a:pathLst>
          </a:custGeom>
          <a:blipFill>
            <a:blip r:embed="rId12"/>
            <a:stretch>
              <a:fillRect l="0" t="0" r="0" b="0"/>
            </a:stretch>
          </a:blipFill>
        </p:spPr>
      </p:sp>
      <p:sp>
        <p:nvSpPr>
          <p:cNvPr name="TextBox 25" id="25"/>
          <p:cNvSpPr txBox="true"/>
          <p:nvPr/>
        </p:nvSpPr>
        <p:spPr>
          <a:xfrm rot="0">
            <a:off x="5486430" y="1171575"/>
            <a:ext cx="7315140"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MEET OUR TEAM</a:t>
            </a:r>
          </a:p>
        </p:txBody>
      </p:sp>
      <p:grpSp>
        <p:nvGrpSpPr>
          <p:cNvPr name="Group 26" id="26"/>
          <p:cNvGrpSpPr/>
          <p:nvPr/>
        </p:nvGrpSpPr>
        <p:grpSpPr>
          <a:xfrm rot="0">
            <a:off x="3625406" y="7618672"/>
            <a:ext cx="5176865" cy="1576218"/>
            <a:chOff x="0" y="0"/>
            <a:chExt cx="1812363" cy="551816"/>
          </a:xfrm>
        </p:grpSpPr>
        <p:sp>
          <p:nvSpPr>
            <p:cNvPr name="Freeform 27" id="27"/>
            <p:cNvSpPr/>
            <p:nvPr/>
          </p:nvSpPr>
          <p:spPr>
            <a:xfrm flipH="false" flipV="false" rot="0">
              <a:off x="0" y="0"/>
              <a:ext cx="1812363" cy="551816"/>
            </a:xfrm>
            <a:custGeom>
              <a:avLst/>
              <a:gdLst/>
              <a:ahLst/>
              <a:cxnLst/>
              <a:rect r="r" b="b" t="t" l="l"/>
              <a:pathLst>
                <a:path h="551816" w="1812363">
                  <a:moveTo>
                    <a:pt x="44865" y="0"/>
                  </a:moveTo>
                  <a:lnTo>
                    <a:pt x="1767498" y="0"/>
                  </a:lnTo>
                  <a:cubicBezTo>
                    <a:pt x="1792276" y="0"/>
                    <a:pt x="1812363" y="20087"/>
                    <a:pt x="1812363" y="44865"/>
                  </a:cubicBezTo>
                  <a:lnTo>
                    <a:pt x="1812363" y="506952"/>
                  </a:lnTo>
                  <a:cubicBezTo>
                    <a:pt x="1812363" y="531730"/>
                    <a:pt x="1792276" y="551816"/>
                    <a:pt x="1767498" y="551816"/>
                  </a:cubicBezTo>
                  <a:lnTo>
                    <a:pt x="44865" y="551816"/>
                  </a:lnTo>
                  <a:cubicBezTo>
                    <a:pt x="20087" y="551816"/>
                    <a:pt x="0" y="531730"/>
                    <a:pt x="0" y="506952"/>
                  </a:cubicBezTo>
                  <a:lnTo>
                    <a:pt x="0" y="44865"/>
                  </a:lnTo>
                  <a:cubicBezTo>
                    <a:pt x="0" y="20087"/>
                    <a:pt x="20087" y="0"/>
                    <a:pt x="44865" y="0"/>
                  </a:cubicBezTo>
                  <a:close/>
                </a:path>
              </a:pathLst>
            </a:custGeom>
            <a:solidFill>
              <a:srgbClr val="FFE397"/>
            </a:solidFill>
            <a:ln w="28575" cap="rnd">
              <a:solidFill>
                <a:srgbClr val="231F20"/>
              </a:solidFill>
              <a:prstDash val="solid"/>
              <a:round/>
            </a:ln>
          </p:spPr>
        </p:sp>
        <p:sp>
          <p:nvSpPr>
            <p:cNvPr name="TextBox 28" id="28"/>
            <p:cNvSpPr txBox="true"/>
            <p:nvPr/>
          </p:nvSpPr>
          <p:spPr>
            <a:xfrm>
              <a:off x="0" y="-38100"/>
              <a:ext cx="1812363" cy="589916"/>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10741522" y="8381054"/>
            <a:ext cx="3801842" cy="490855"/>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2320010276</a:t>
            </a:r>
          </a:p>
        </p:txBody>
      </p:sp>
      <p:sp>
        <p:nvSpPr>
          <p:cNvPr name="TextBox 30" id="30"/>
          <p:cNvSpPr txBox="true"/>
          <p:nvPr/>
        </p:nvSpPr>
        <p:spPr>
          <a:xfrm rot="0">
            <a:off x="3813741" y="7868936"/>
            <a:ext cx="4876395" cy="547370"/>
          </a:xfrm>
          <a:prstGeom prst="rect">
            <a:avLst/>
          </a:prstGeom>
        </p:spPr>
        <p:txBody>
          <a:bodyPr anchor="t" rtlCol="false" tIns="0" lIns="0" bIns="0" rIns="0">
            <a:spAutoFit/>
          </a:bodyPr>
          <a:lstStyle/>
          <a:p>
            <a:pPr algn="ctr">
              <a:lnSpc>
                <a:spcPts val="4480"/>
              </a:lnSpc>
            </a:pPr>
            <a:r>
              <a:rPr lang="en-US" b="true" sz="3200">
                <a:solidFill>
                  <a:srgbClr val="231F20"/>
                </a:solidFill>
                <a:latin typeface="Kollektif Bold"/>
                <a:ea typeface="Kollektif Bold"/>
                <a:cs typeface="Kollektif Bold"/>
                <a:sym typeface="Kollektif Bold"/>
              </a:rPr>
              <a:t>Faza Naziila Dias Shanti </a:t>
            </a:r>
          </a:p>
        </p:txBody>
      </p:sp>
      <p:sp>
        <p:nvSpPr>
          <p:cNvPr name="TextBox 31" id="31"/>
          <p:cNvSpPr txBox="true"/>
          <p:nvPr/>
        </p:nvSpPr>
        <p:spPr>
          <a:xfrm rot="0">
            <a:off x="4195465" y="8381054"/>
            <a:ext cx="3801842" cy="490855"/>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2320010208</a:t>
            </a:r>
          </a:p>
        </p:txBody>
      </p:sp>
      <p:sp>
        <p:nvSpPr>
          <p:cNvPr name="TextBox 32" id="32"/>
          <p:cNvSpPr txBox="true"/>
          <p:nvPr/>
        </p:nvSpPr>
        <p:spPr>
          <a:xfrm rot="0">
            <a:off x="10223022" y="7868936"/>
            <a:ext cx="4838841" cy="547370"/>
          </a:xfrm>
          <a:prstGeom prst="rect">
            <a:avLst/>
          </a:prstGeom>
        </p:spPr>
        <p:txBody>
          <a:bodyPr anchor="t" rtlCol="false" tIns="0" lIns="0" bIns="0" rIns="0">
            <a:spAutoFit/>
          </a:bodyPr>
          <a:lstStyle/>
          <a:p>
            <a:pPr algn="ctr">
              <a:lnSpc>
                <a:spcPts val="4480"/>
              </a:lnSpc>
            </a:pPr>
            <a:r>
              <a:rPr lang="en-US" b="true" sz="3200">
                <a:solidFill>
                  <a:srgbClr val="231F20"/>
                </a:solidFill>
                <a:latin typeface="Kollektif Bold"/>
                <a:ea typeface="Kollektif Bold"/>
                <a:cs typeface="Kollektif Bold"/>
                <a:sym typeface="Kollektif Bold"/>
              </a:rPr>
              <a:t>Salvia Maylie Budiawati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771172" y="2582409"/>
            <a:ext cx="8745656" cy="1965147"/>
          </a:xfrm>
          <a:custGeom>
            <a:avLst/>
            <a:gdLst/>
            <a:ahLst/>
            <a:cxnLst/>
            <a:rect r="r" b="b" t="t" l="l"/>
            <a:pathLst>
              <a:path h="1965147" w="8745656">
                <a:moveTo>
                  <a:pt x="0" y="0"/>
                </a:moveTo>
                <a:lnTo>
                  <a:pt x="8745656" y="0"/>
                </a:lnTo>
                <a:lnTo>
                  <a:pt x="8745656" y="1965147"/>
                </a:lnTo>
                <a:lnTo>
                  <a:pt x="0" y="1965147"/>
                </a:lnTo>
                <a:lnTo>
                  <a:pt x="0" y="0"/>
                </a:lnTo>
                <a:close/>
              </a:path>
            </a:pathLst>
          </a:custGeom>
          <a:blipFill>
            <a:blip r:embed="rId8"/>
            <a:stretch>
              <a:fillRect l="0" t="0" r="0" b="0"/>
            </a:stretch>
          </a:blipFill>
        </p:spPr>
      </p:sp>
      <p:sp>
        <p:nvSpPr>
          <p:cNvPr name="Freeform 19" id="19"/>
          <p:cNvSpPr/>
          <p:nvPr/>
        </p:nvSpPr>
        <p:spPr>
          <a:xfrm flipH="false" flipV="false" rot="0">
            <a:off x="4771172" y="4597745"/>
            <a:ext cx="8745656" cy="3713577"/>
          </a:xfrm>
          <a:custGeom>
            <a:avLst/>
            <a:gdLst/>
            <a:ahLst/>
            <a:cxnLst/>
            <a:rect r="r" b="b" t="t" l="l"/>
            <a:pathLst>
              <a:path h="3713577" w="8745656">
                <a:moveTo>
                  <a:pt x="0" y="0"/>
                </a:moveTo>
                <a:lnTo>
                  <a:pt x="8745656" y="0"/>
                </a:lnTo>
                <a:lnTo>
                  <a:pt x="8745656" y="3713578"/>
                </a:lnTo>
                <a:lnTo>
                  <a:pt x="0" y="3713578"/>
                </a:lnTo>
                <a:lnTo>
                  <a:pt x="0" y="0"/>
                </a:lnTo>
                <a:close/>
              </a:path>
            </a:pathLst>
          </a:custGeom>
          <a:blipFill>
            <a:blip r:embed="rId9"/>
            <a:stretch>
              <a:fillRect l="0" t="0" r="0"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UnitDAOTest.java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423214" y="2377308"/>
            <a:ext cx="9441573" cy="5532383"/>
          </a:xfrm>
          <a:custGeom>
            <a:avLst/>
            <a:gdLst/>
            <a:ahLst/>
            <a:cxnLst/>
            <a:rect r="r" b="b" t="t" l="l"/>
            <a:pathLst>
              <a:path h="5532383" w="9441573">
                <a:moveTo>
                  <a:pt x="0" y="0"/>
                </a:moveTo>
                <a:lnTo>
                  <a:pt x="9441572" y="0"/>
                </a:lnTo>
                <a:lnTo>
                  <a:pt x="9441572" y="5532384"/>
                </a:lnTo>
                <a:lnTo>
                  <a:pt x="0" y="5532384"/>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TblAdminTest.java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370183" y="2237158"/>
            <a:ext cx="7502419" cy="6067581"/>
          </a:xfrm>
          <a:custGeom>
            <a:avLst/>
            <a:gdLst/>
            <a:ahLst/>
            <a:cxnLst/>
            <a:rect r="r" b="b" t="t" l="l"/>
            <a:pathLst>
              <a:path h="6067581" w="7502419">
                <a:moveTo>
                  <a:pt x="0" y="0"/>
                </a:moveTo>
                <a:lnTo>
                  <a:pt x="7502419" y="0"/>
                </a:lnTo>
                <a:lnTo>
                  <a:pt x="7502419" y="6067582"/>
                </a:lnTo>
                <a:lnTo>
                  <a:pt x="0" y="6067582"/>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TblAdminTest.java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017171" y="2092470"/>
            <a:ext cx="6253658" cy="6356958"/>
          </a:xfrm>
          <a:custGeom>
            <a:avLst/>
            <a:gdLst/>
            <a:ahLst/>
            <a:cxnLst/>
            <a:rect r="r" b="b" t="t" l="l"/>
            <a:pathLst>
              <a:path h="6356958" w="6253658">
                <a:moveTo>
                  <a:pt x="0" y="0"/>
                </a:moveTo>
                <a:lnTo>
                  <a:pt x="6253658" y="0"/>
                </a:lnTo>
                <a:lnTo>
                  <a:pt x="6253658" y="6356958"/>
                </a:lnTo>
                <a:lnTo>
                  <a:pt x="0" y="6356958"/>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TblAlbumTest.java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616882" y="2058291"/>
            <a:ext cx="16642418" cy="7200009"/>
            <a:chOff x="0" y="0"/>
            <a:chExt cx="4383188" cy="1896299"/>
          </a:xfrm>
        </p:grpSpPr>
        <p:sp>
          <p:nvSpPr>
            <p:cNvPr name="Freeform 9" id="9"/>
            <p:cNvSpPr/>
            <p:nvPr/>
          </p:nvSpPr>
          <p:spPr>
            <a:xfrm flipH="false" flipV="false" rot="0">
              <a:off x="0" y="0"/>
              <a:ext cx="4383188" cy="1896299"/>
            </a:xfrm>
            <a:custGeom>
              <a:avLst/>
              <a:gdLst/>
              <a:ahLst/>
              <a:cxnLst/>
              <a:rect r="r" b="b" t="t" l="l"/>
              <a:pathLst>
                <a:path h="1896299" w="4383188">
                  <a:moveTo>
                    <a:pt x="23725" y="0"/>
                  </a:moveTo>
                  <a:lnTo>
                    <a:pt x="4359463" y="0"/>
                  </a:lnTo>
                  <a:cubicBezTo>
                    <a:pt x="4372566" y="0"/>
                    <a:pt x="4383188" y="10622"/>
                    <a:pt x="4383188" y="23725"/>
                  </a:cubicBezTo>
                  <a:lnTo>
                    <a:pt x="4383188" y="1872574"/>
                  </a:lnTo>
                  <a:cubicBezTo>
                    <a:pt x="4383188" y="1885677"/>
                    <a:pt x="4372566" y="1896299"/>
                    <a:pt x="4359463" y="1896299"/>
                  </a:cubicBezTo>
                  <a:lnTo>
                    <a:pt x="23725" y="1896299"/>
                  </a:lnTo>
                  <a:cubicBezTo>
                    <a:pt x="10622" y="1896299"/>
                    <a:pt x="0" y="1885677"/>
                    <a:pt x="0" y="1872574"/>
                  </a:cubicBezTo>
                  <a:lnTo>
                    <a:pt x="0" y="23725"/>
                  </a:lnTo>
                  <a:cubicBezTo>
                    <a:pt x="0" y="10622"/>
                    <a:pt x="10622" y="0"/>
                    <a:pt x="23725"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383188" cy="193439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292444"/>
            <a:ext cx="742193" cy="1369149"/>
          </a:xfrm>
          <a:custGeom>
            <a:avLst/>
            <a:gdLst/>
            <a:ahLst/>
            <a:cxnLst/>
            <a:rect r="r" b="b" t="t" l="l"/>
            <a:pathLst>
              <a:path h="1369149" w="742193">
                <a:moveTo>
                  <a:pt x="0" y="1369150"/>
                </a:moveTo>
                <a:lnTo>
                  <a:pt x="742193" y="1369150"/>
                </a:lnTo>
                <a:lnTo>
                  <a:pt x="742193" y="0"/>
                </a:lnTo>
                <a:lnTo>
                  <a:pt x="0" y="0"/>
                </a:lnTo>
                <a:lnTo>
                  <a:pt x="0" y="13691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16882" y="3364072"/>
            <a:ext cx="8332300" cy="4218227"/>
          </a:xfrm>
          <a:custGeom>
            <a:avLst/>
            <a:gdLst/>
            <a:ahLst/>
            <a:cxnLst/>
            <a:rect r="r" b="b" t="t" l="l"/>
            <a:pathLst>
              <a:path h="4218227" w="8332300">
                <a:moveTo>
                  <a:pt x="0" y="0"/>
                </a:moveTo>
                <a:lnTo>
                  <a:pt x="8332300" y="0"/>
                </a:lnTo>
                <a:lnTo>
                  <a:pt x="8332300" y="4218226"/>
                </a:lnTo>
                <a:lnTo>
                  <a:pt x="0" y="4218226"/>
                </a:lnTo>
                <a:lnTo>
                  <a:pt x="0" y="0"/>
                </a:lnTo>
                <a:close/>
              </a:path>
            </a:pathLst>
          </a:custGeom>
          <a:blipFill>
            <a:blip r:embed="rId8"/>
            <a:stretch>
              <a:fillRect l="0" t="0" r="0" b="0"/>
            </a:stretch>
          </a:blipFill>
        </p:spPr>
      </p:sp>
      <p:sp>
        <p:nvSpPr>
          <p:cNvPr name="Freeform 19" id="19"/>
          <p:cNvSpPr/>
          <p:nvPr/>
        </p:nvSpPr>
        <p:spPr>
          <a:xfrm flipH="false" flipV="false" rot="0">
            <a:off x="8455556" y="3364072"/>
            <a:ext cx="8616373" cy="4344537"/>
          </a:xfrm>
          <a:custGeom>
            <a:avLst/>
            <a:gdLst/>
            <a:ahLst/>
            <a:cxnLst/>
            <a:rect r="r" b="b" t="t" l="l"/>
            <a:pathLst>
              <a:path h="4344537" w="8616373">
                <a:moveTo>
                  <a:pt x="0" y="0"/>
                </a:moveTo>
                <a:lnTo>
                  <a:pt x="8616373" y="0"/>
                </a:lnTo>
                <a:lnTo>
                  <a:pt x="8616373" y="4344537"/>
                </a:lnTo>
                <a:lnTo>
                  <a:pt x="0" y="4344537"/>
                </a:lnTo>
                <a:lnTo>
                  <a:pt x="0" y="0"/>
                </a:lnTo>
                <a:close/>
              </a:path>
            </a:pathLst>
          </a:custGeom>
          <a:blipFill>
            <a:blip r:embed="rId9"/>
            <a:stretch>
              <a:fillRect l="0" t="0" r="-5319"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TblAlbumTest.java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863253" y="2058291"/>
            <a:ext cx="16396047" cy="7999003"/>
            <a:chOff x="0" y="0"/>
            <a:chExt cx="4318300" cy="2106733"/>
          </a:xfrm>
        </p:grpSpPr>
        <p:sp>
          <p:nvSpPr>
            <p:cNvPr name="Freeform 9" id="9"/>
            <p:cNvSpPr/>
            <p:nvPr/>
          </p:nvSpPr>
          <p:spPr>
            <a:xfrm flipH="false" flipV="false" rot="0">
              <a:off x="0" y="0"/>
              <a:ext cx="4318300" cy="2106733"/>
            </a:xfrm>
            <a:custGeom>
              <a:avLst/>
              <a:gdLst/>
              <a:ahLst/>
              <a:cxnLst/>
              <a:rect r="r" b="b" t="t" l="l"/>
              <a:pathLst>
                <a:path h="2106733" w="4318300">
                  <a:moveTo>
                    <a:pt x="24081" y="0"/>
                  </a:moveTo>
                  <a:lnTo>
                    <a:pt x="4294219" y="0"/>
                  </a:lnTo>
                  <a:cubicBezTo>
                    <a:pt x="4307519" y="0"/>
                    <a:pt x="4318300" y="10782"/>
                    <a:pt x="4318300" y="24081"/>
                  </a:cubicBezTo>
                  <a:lnTo>
                    <a:pt x="4318300" y="2082652"/>
                  </a:lnTo>
                  <a:cubicBezTo>
                    <a:pt x="4318300" y="2095952"/>
                    <a:pt x="4307519" y="2106733"/>
                    <a:pt x="4294219" y="2106733"/>
                  </a:cubicBezTo>
                  <a:lnTo>
                    <a:pt x="24081" y="2106733"/>
                  </a:lnTo>
                  <a:cubicBezTo>
                    <a:pt x="10782" y="2106733"/>
                    <a:pt x="0" y="2095952"/>
                    <a:pt x="0" y="2082652"/>
                  </a:cubicBezTo>
                  <a:lnTo>
                    <a:pt x="0" y="24081"/>
                  </a:lnTo>
                  <a:cubicBezTo>
                    <a:pt x="0" y="10782"/>
                    <a:pt x="10782" y="0"/>
                    <a:pt x="24081"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318300" cy="214483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292444"/>
            <a:ext cx="742193" cy="1369149"/>
          </a:xfrm>
          <a:custGeom>
            <a:avLst/>
            <a:gdLst/>
            <a:ahLst/>
            <a:cxnLst/>
            <a:rect r="r" b="b" t="t" l="l"/>
            <a:pathLst>
              <a:path h="1369149" w="742193">
                <a:moveTo>
                  <a:pt x="0" y="1369150"/>
                </a:moveTo>
                <a:lnTo>
                  <a:pt x="742193" y="1369150"/>
                </a:lnTo>
                <a:lnTo>
                  <a:pt x="742193" y="0"/>
                </a:lnTo>
                <a:lnTo>
                  <a:pt x="0" y="0"/>
                </a:lnTo>
                <a:lnTo>
                  <a:pt x="0" y="13691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346847" y="2038941"/>
            <a:ext cx="9601303" cy="4068453"/>
          </a:xfrm>
          <a:custGeom>
            <a:avLst/>
            <a:gdLst/>
            <a:ahLst/>
            <a:cxnLst/>
            <a:rect r="r" b="b" t="t" l="l"/>
            <a:pathLst>
              <a:path h="4068453" w="9601303">
                <a:moveTo>
                  <a:pt x="0" y="0"/>
                </a:moveTo>
                <a:lnTo>
                  <a:pt x="9601303" y="0"/>
                </a:lnTo>
                <a:lnTo>
                  <a:pt x="9601303" y="4068453"/>
                </a:lnTo>
                <a:lnTo>
                  <a:pt x="0" y="4068453"/>
                </a:lnTo>
                <a:lnTo>
                  <a:pt x="0" y="0"/>
                </a:lnTo>
                <a:close/>
              </a:path>
            </a:pathLst>
          </a:custGeom>
          <a:blipFill>
            <a:blip r:embed="rId8"/>
            <a:stretch>
              <a:fillRect l="0" t="0" r="-17705" b="0"/>
            </a:stretch>
          </a:blipFill>
        </p:spPr>
      </p:sp>
      <p:sp>
        <p:nvSpPr>
          <p:cNvPr name="Freeform 19" id="19"/>
          <p:cNvSpPr/>
          <p:nvPr/>
        </p:nvSpPr>
        <p:spPr>
          <a:xfrm flipH="false" flipV="false" rot="0">
            <a:off x="4346847" y="6335994"/>
            <a:ext cx="11301259" cy="3531643"/>
          </a:xfrm>
          <a:custGeom>
            <a:avLst/>
            <a:gdLst/>
            <a:ahLst/>
            <a:cxnLst/>
            <a:rect r="r" b="b" t="t" l="l"/>
            <a:pathLst>
              <a:path h="3531643" w="11301259">
                <a:moveTo>
                  <a:pt x="0" y="0"/>
                </a:moveTo>
                <a:lnTo>
                  <a:pt x="11301259" y="0"/>
                </a:lnTo>
                <a:lnTo>
                  <a:pt x="11301259" y="3531644"/>
                </a:lnTo>
                <a:lnTo>
                  <a:pt x="0" y="3531644"/>
                </a:lnTo>
                <a:lnTo>
                  <a:pt x="0" y="0"/>
                </a:lnTo>
                <a:close/>
              </a:path>
            </a:pathLst>
          </a:custGeom>
          <a:blipFill>
            <a:blip r:embed="rId9"/>
            <a:stretch>
              <a:fillRect l="0" t="0" r="0"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TblAlbumTest.java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882581" y="2428259"/>
            <a:ext cx="9978980" cy="5887598"/>
          </a:xfrm>
          <a:custGeom>
            <a:avLst/>
            <a:gdLst/>
            <a:ahLst/>
            <a:cxnLst/>
            <a:rect r="r" b="b" t="t" l="l"/>
            <a:pathLst>
              <a:path h="5887598" w="9978980">
                <a:moveTo>
                  <a:pt x="0" y="0"/>
                </a:moveTo>
                <a:lnTo>
                  <a:pt x="9978980" y="0"/>
                </a:lnTo>
                <a:lnTo>
                  <a:pt x="9978980" y="5887598"/>
                </a:lnTo>
                <a:lnTo>
                  <a:pt x="0" y="5887598"/>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TblMemberTest.java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493371" y="2847932"/>
            <a:ext cx="11301259" cy="4591136"/>
          </a:xfrm>
          <a:custGeom>
            <a:avLst/>
            <a:gdLst/>
            <a:ahLst/>
            <a:cxnLst/>
            <a:rect r="r" b="b" t="t" l="l"/>
            <a:pathLst>
              <a:path h="4591136" w="11301259">
                <a:moveTo>
                  <a:pt x="0" y="0"/>
                </a:moveTo>
                <a:lnTo>
                  <a:pt x="11301258" y="0"/>
                </a:lnTo>
                <a:lnTo>
                  <a:pt x="11301258" y="4591136"/>
                </a:lnTo>
                <a:lnTo>
                  <a:pt x="0" y="4591136"/>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TblMemberTest.java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052629" y="2968008"/>
            <a:ext cx="11301259" cy="4350985"/>
          </a:xfrm>
          <a:custGeom>
            <a:avLst/>
            <a:gdLst/>
            <a:ahLst/>
            <a:cxnLst/>
            <a:rect r="r" b="b" t="t" l="l"/>
            <a:pathLst>
              <a:path h="4350985" w="11301259">
                <a:moveTo>
                  <a:pt x="0" y="0"/>
                </a:moveTo>
                <a:lnTo>
                  <a:pt x="11301259" y="0"/>
                </a:lnTo>
                <a:lnTo>
                  <a:pt x="11301259" y="4350984"/>
                </a:lnTo>
                <a:lnTo>
                  <a:pt x="0" y="4350984"/>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TblMemberTest.java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48525" y="2058291"/>
            <a:ext cx="16810775" cy="8022699"/>
            <a:chOff x="0" y="0"/>
            <a:chExt cx="4427529" cy="2112974"/>
          </a:xfrm>
        </p:grpSpPr>
        <p:sp>
          <p:nvSpPr>
            <p:cNvPr name="Freeform 9" id="9"/>
            <p:cNvSpPr/>
            <p:nvPr/>
          </p:nvSpPr>
          <p:spPr>
            <a:xfrm flipH="false" flipV="false" rot="0">
              <a:off x="0" y="0"/>
              <a:ext cx="4427529" cy="2112974"/>
            </a:xfrm>
            <a:custGeom>
              <a:avLst/>
              <a:gdLst/>
              <a:ahLst/>
              <a:cxnLst/>
              <a:rect r="r" b="b" t="t" l="l"/>
              <a:pathLst>
                <a:path h="2112974" w="4427529">
                  <a:moveTo>
                    <a:pt x="23487" y="0"/>
                  </a:moveTo>
                  <a:lnTo>
                    <a:pt x="4404042" y="0"/>
                  </a:lnTo>
                  <a:cubicBezTo>
                    <a:pt x="4417014" y="0"/>
                    <a:pt x="4427529" y="10516"/>
                    <a:pt x="4427529" y="23487"/>
                  </a:cubicBezTo>
                  <a:lnTo>
                    <a:pt x="4427529" y="2089487"/>
                  </a:lnTo>
                  <a:cubicBezTo>
                    <a:pt x="4427529" y="2095716"/>
                    <a:pt x="4425055" y="2101690"/>
                    <a:pt x="4420650" y="2106095"/>
                  </a:cubicBezTo>
                  <a:cubicBezTo>
                    <a:pt x="4416246" y="2110500"/>
                    <a:pt x="4410271" y="2112974"/>
                    <a:pt x="4404042" y="2112974"/>
                  </a:cubicBezTo>
                  <a:lnTo>
                    <a:pt x="23487" y="2112974"/>
                  </a:lnTo>
                  <a:cubicBezTo>
                    <a:pt x="10516" y="2112974"/>
                    <a:pt x="0" y="2102458"/>
                    <a:pt x="0" y="2089487"/>
                  </a:cubicBezTo>
                  <a:lnTo>
                    <a:pt x="0" y="23487"/>
                  </a:lnTo>
                  <a:cubicBezTo>
                    <a:pt x="0" y="10516"/>
                    <a:pt x="10516" y="0"/>
                    <a:pt x="2348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427529" cy="215107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65992" y="2549984"/>
            <a:ext cx="9484692" cy="5972416"/>
          </a:xfrm>
          <a:custGeom>
            <a:avLst/>
            <a:gdLst/>
            <a:ahLst/>
            <a:cxnLst/>
            <a:rect r="r" b="b" t="t" l="l"/>
            <a:pathLst>
              <a:path h="5972416" w="9484692">
                <a:moveTo>
                  <a:pt x="0" y="0"/>
                </a:moveTo>
                <a:lnTo>
                  <a:pt x="9484693" y="0"/>
                </a:lnTo>
                <a:lnTo>
                  <a:pt x="9484693" y="5972416"/>
                </a:lnTo>
                <a:lnTo>
                  <a:pt x="0" y="5972416"/>
                </a:lnTo>
                <a:lnTo>
                  <a:pt x="0" y="0"/>
                </a:lnTo>
                <a:close/>
              </a:path>
            </a:pathLst>
          </a:custGeom>
          <a:blipFill>
            <a:blip r:embed="rId8"/>
            <a:stretch>
              <a:fillRect l="0" t="0" r="0" b="0"/>
            </a:stretch>
          </a:blipFill>
        </p:spPr>
      </p:sp>
      <p:sp>
        <p:nvSpPr>
          <p:cNvPr name="Freeform 19" id="19"/>
          <p:cNvSpPr/>
          <p:nvPr/>
        </p:nvSpPr>
        <p:spPr>
          <a:xfrm flipH="false" flipV="false" rot="0">
            <a:off x="8565143" y="5535184"/>
            <a:ext cx="8229145" cy="4065710"/>
          </a:xfrm>
          <a:custGeom>
            <a:avLst/>
            <a:gdLst/>
            <a:ahLst/>
            <a:cxnLst/>
            <a:rect r="r" b="b" t="t" l="l"/>
            <a:pathLst>
              <a:path h="4065710" w="8229145">
                <a:moveTo>
                  <a:pt x="0" y="0"/>
                </a:moveTo>
                <a:lnTo>
                  <a:pt x="8229145" y="0"/>
                </a:lnTo>
                <a:lnTo>
                  <a:pt x="8229145" y="4065710"/>
                </a:lnTo>
                <a:lnTo>
                  <a:pt x="0" y="4065710"/>
                </a:lnTo>
                <a:lnTo>
                  <a:pt x="0" y="0"/>
                </a:lnTo>
                <a:close/>
              </a:path>
            </a:pathLst>
          </a:custGeom>
          <a:blipFill>
            <a:blip r:embed="rId9"/>
            <a:stretch>
              <a:fillRect l="-1437" t="0" r="-2425"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TblNewsTest.java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7793391"/>
            <a:ext cx="18678839" cy="2676099"/>
            <a:chOff x="0" y="0"/>
            <a:chExt cx="4919530" cy="704816"/>
          </a:xfrm>
        </p:grpSpPr>
        <p:sp>
          <p:nvSpPr>
            <p:cNvPr name="Freeform 3" id="3"/>
            <p:cNvSpPr/>
            <p:nvPr/>
          </p:nvSpPr>
          <p:spPr>
            <a:xfrm flipH="false" flipV="false" rot="0">
              <a:off x="0" y="0"/>
              <a:ext cx="4919530" cy="704816"/>
            </a:xfrm>
            <a:custGeom>
              <a:avLst/>
              <a:gdLst/>
              <a:ahLst/>
              <a:cxnLst/>
              <a:rect r="r" b="b" t="t" l="l"/>
              <a:pathLst>
                <a:path h="704816" w="4919530">
                  <a:moveTo>
                    <a:pt x="0" y="0"/>
                  </a:moveTo>
                  <a:lnTo>
                    <a:pt x="4919530" y="0"/>
                  </a:lnTo>
                  <a:lnTo>
                    <a:pt x="4919530" y="704816"/>
                  </a:lnTo>
                  <a:lnTo>
                    <a:pt x="0" y="70481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7429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40844"/>
            <a:ext cx="16230600" cy="8205312"/>
            <a:chOff x="0" y="0"/>
            <a:chExt cx="21640800" cy="10940416"/>
          </a:xfrm>
        </p:grpSpPr>
        <p:sp>
          <p:nvSpPr>
            <p:cNvPr name="Freeform 6" id="6"/>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791909" y="828070"/>
            <a:ext cx="2147598" cy="1819630"/>
          </a:xfrm>
          <a:custGeom>
            <a:avLst/>
            <a:gdLst/>
            <a:ahLst/>
            <a:cxnLst/>
            <a:rect r="r" b="b" t="t" l="l"/>
            <a:pathLst>
              <a:path h="1819630" w="2147598">
                <a:moveTo>
                  <a:pt x="0" y="0"/>
                </a:moveTo>
                <a:lnTo>
                  <a:pt x="2147598" y="0"/>
                </a:lnTo>
                <a:lnTo>
                  <a:pt x="2147598" y="1819631"/>
                </a:lnTo>
                <a:lnTo>
                  <a:pt x="0" y="1819631"/>
                </a:lnTo>
                <a:lnTo>
                  <a:pt x="0" y="0"/>
                </a:lnTo>
                <a:close/>
              </a:path>
            </a:pathLst>
          </a:custGeom>
          <a:blipFill>
            <a:blip r:embed="rId5">
              <a:extLst>
                <a:ext uri="{96DAC541-7B7A-43D3-8B79-37D633B846F1}">
                  <asvg:svgBlip xmlns:asvg="http://schemas.microsoft.com/office/drawing/2016/SVG/main" r:embed="rId6"/>
                </a:ext>
              </a:extLst>
            </a:blip>
            <a:stretch>
              <a:fillRect l="0" t="-232761" r="-499472" b="-229128"/>
            </a:stretch>
          </a:blipFill>
        </p:spPr>
      </p:sp>
      <p:grpSp>
        <p:nvGrpSpPr>
          <p:cNvPr name="Group 9" id="9"/>
          <p:cNvGrpSpPr/>
          <p:nvPr/>
        </p:nvGrpSpPr>
        <p:grpSpPr>
          <a:xfrm rot="0">
            <a:off x="1779788" y="1854596"/>
            <a:ext cx="14961836" cy="5108249"/>
            <a:chOff x="0" y="0"/>
            <a:chExt cx="3940566" cy="1345383"/>
          </a:xfrm>
        </p:grpSpPr>
        <p:sp>
          <p:nvSpPr>
            <p:cNvPr name="Freeform 10" id="10"/>
            <p:cNvSpPr/>
            <p:nvPr/>
          </p:nvSpPr>
          <p:spPr>
            <a:xfrm flipH="false" flipV="false" rot="0">
              <a:off x="0" y="0"/>
              <a:ext cx="3940566" cy="1345383"/>
            </a:xfrm>
            <a:custGeom>
              <a:avLst/>
              <a:gdLst/>
              <a:ahLst/>
              <a:cxnLst/>
              <a:rect r="r" b="b" t="t" l="l"/>
              <a:pathLst>
                <a:path h="1345383" w="3940566">
                  <a:moveTo>
                    <a:pt x="26390" y="0"/>
                  </a:moveTo>
                  <a:lnTo>
                    <a:pt x="3914177" y="0"/>
                  </a:lnTo>
                  <a:cubicBezTo>
                    <a:pt x="3921175" y="0"/>
                    <a:pt x="3927888" y="2780"/>
                    <a:pt x="3932837" y="7729"/>
                  </a:cubicBezTo>
                  <a:cubicBezTo>
                    <a:pt x="3937786" y="12678"/>
                    <a:pt x="3940566" y="19391"/>
                    <a:pt x="3940566" y="26390"/>
                  </a:cubicBezTo>
                  <a:lnTo>
                    <a:pt x="3940566" y="1318993"/>
                  </a:lnTo>
                  <a:cubicBezTo>
                    <a:pt x="3940566" y="1333567"/>
                    <a:pt x="3928751" y="1345383"/>
                    <a:pt x="3914177" y="1345383"/>
                  </a:cubicBezTo>
                  <a:lnTo>
                    <a:pt x="26390" y="1345383"/>
                  </a:lnTo>
                  <a:cubicBezTo>
                    <a:pt x="11815" y="1345383"/>
                    <a:pt x="0" y="1333567"/>
                    <a:pt x="0" y="1318993"/>
                  </a:cubicBezTo>
                  <a:lnTo>
                    <a:pt x="0" y="26390"/>
                  </a:lnTo>
                  <a:cubicBezTo>
                    <a:pt x="0" y="11815"/>
                    <a:pt x="11815" y="0"/>
                    <a:pt x="26390" y="0"/>
                  </a:cubicBezTo>
                  <a:close/>
                </a:path>
              </a:pathLst>
            </a:custGeom>
            <a:solidFill>
              <a:srgbClr val="FFFFFF"/>
            </a:solidFill>
            <a:ln w="28575" cap="rnd">
              <a:solidFill>
                <a:srgbClr val="231F20"/>
              </a:solidFill>
              <a:prstDash val="solid"/>
              <a:round/>
            </a:ln>
          </p:spPr>
        </p:sp>
        <p:sp>
          <p:nvSpPr>
            <p:cNvPr name="TextBox 11" id="11"/>
            <p:cNvSpPr txBox="true"/>
            <p:nvPr/>
          </p:nvSpPr>
          <p:spPr>
            <a:xfrm>
              <a:off x="0" y="-38100"/>
              <a:ext cx="3940566" cy="138348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7257529">
            <a:off x="1198761" y="4394535"/>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568322" y="1844870"/>
            <a:ext cx="768019" cy="768019"/>
          </a:xfrm>
          <a:custGeom>
            <a:avLst/>
            <a:gdLst/>
            <a:ahLst/>
            <a:cxnLst/>
            <a:rect r="r" b="b" t="t" l="l"/>
            <a:pathLst>
              <a:path h="768019" w="768019">
                <a:moveTo>
                  <a:pt x="0" y="0"/>
                </a:moveTo>
                <a:lnTo>
                  <a:pt x="768019" y="0"/>
                </a:lnTo>
                <a:lnTo>
                  <a:pt x="768019" y="768018"/>
                </a:lnTo>
                <a:lnTo>
                  <a:pt x="0" y="768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5321088" y="828070"/>
            <a:ext cx="7645823" cy="2077171"/>
            <a:chOff x="0" y="0"/>
            <a:chExt cx="2013715" cy="547074"/>
          </a:xfrm>
        </p:grpSpPr>
        <p:sp>
          <p:nvSpPr>
            <p:cNvPr name="Freeform 15" id="15"/>
            <p:cNvSpPr/>
            <p:nvPr/>
          </p:nvSpPr>
          <p:spPr>
            <a:xfrm flipH="false" flipV="false" rot="0">
              <a:off x="0" y="0"/>
              <a:ext cx="2013715" cy="547074"/>
            </a:xfrm>
            <a:custGeom>
              <a:avLst/>
              <a:gdLst/>
              <a:ahLst/>
              <a:cxnLst/>
              <a:rect r="r" b="b" t="t" l="l"/>
              <a:pathLst>
                <a:path h="547074" w="2013715">
                  <a:moveTo>
                    <a:pt x="51641" y="0"/>
                  </a:moveTo>
                  <a:lnTo>
                    <a:pt x="1962074" y="0"/>
                  </a:lnTo>
                  <a:cubicBezTo>
                    <a:pt x="1990594" y="0"/>
                    <a:pt x="2013715" y="23120"/>
                    <a:pt x="2013715" y="51641"/>
                  </a:cubicBezTo>
                  <a:lnTo>
                    <a:pt x="2013715" y="495433"/>
                  </a:lnTo>
                  <a:cubicBezTo>
                    <a:pt x="2013715" y="523953"/>
                    <a:pt x="1990594" y="547074"/>
                    <a:pt x="1962074" y="547074"/>
                  </a:cubicBezTo>
                  <a:lnTo>
                    <a:pt x="51641" y="547074"/>
                  </a:lnTo>
                  <a:cubicBezTo>
                    <a:pt x="23120" y="547074"/>
                    <a:pt x="0" y="523953"/>
                    <a:pt x="0" y="495433"/>
                  </a:cubicBezTo>
                  <a:lnTo>
                    <a:pt x="0" y="51641"/>
                  </a:lnTo>
                  <a:cubicBezTo>
                    <a:pt x="0" y="23120"/>
                    <a:pt x="23120" y="0"/>
                    <a:pt x="51641" y="0"/>
                  </a:cubicBezTo>
                  <a:close/>
                </a:path>
              </a:pathLst>
            </a:custGeom>
            <a:solidFill>
              <a:srgbClr val="FFE397"/>
            </a:solidFill>
            <a:ln w="28575" cap="rnd">
              <a:solidFill>
                <a:srgbClr val="231F20"/>
              </a:solidFill>
              <a:prstDash val="solid"/>
              <a:round/>
            </a:ln>
          </p:spPr>
        </p:sp>
        <p:sp>
          <p:nvSpPr>
            <p:cNvPr name="TextBox 16" id="16"/>
            <p:cNvSpPr txBox="true"/>
            <p:nvPr/>
          </p:nvSpPr>
          <p:spPr>
            <a:xfrm>
              <a:off x="0" y="-38100"/>
              <a:ext cx="2013715" cy="58517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284068" y="1143000"/>
            <a:ext cx="5738914" cy="1701164"/>
          </a:xfrm>
          <a:prstGeom prst="rect">
            <a:avLst/>
          </a:prstGeom>
        </p:spPr>
        <p:txBody>
          <a:bodyPr anchor="t" rtlCol="false" tIns="0" lIns="0" bIns="0" rIns="0">
            <a:spAutoFit/>
          </a:bodyPr>
          <a:lstStyle/>
          <a:p>
            <a:pPr algn="ctr">
              <a:lnSpc>
                <a:spcPts val="6599"/>
              </a:lnSpc>
            </a:pPr>
            <a:r>
              <a:rPr lang="en-US" sz="6599">
                <a:solidFill>
                  <a:srgbClr val="231F20"/>
                </a:solidFill>
                <a:latin typeface="Londrina Solid"/>
                <a:ea typeface="Londrina Solid"/>
                <a:cs typeface="Londrina Solid"/>
                <a:sym typeface="Londrina Solid"/>
              </a:rPr>
              <a:t>TESTING ALBUM ADMIN WEBSITE</a:t>
            </a:r>
          </a:p>
        </p:txBody>
      </p:sp>
      <p:sp>
        <p:nvSpPr>
          <p:cNvPr name="TextBox 18" id="18"/>
          <p:cNvSpPr txBox="true"/>
          <p:nvPr/>
        </p:nvSpPr>
        <p:spPr>
          <a:xfrm rot="0">
            <a:off x="2409255" y="3026181"/>
            <a:ext cx="13702903" cy="3357245"/>
          </a:xfrm>
          <a:prstGeom prst="rect">
            <a:avLst/>
          </a:prstGeom>
        </p:spPr>
        <p:txBody>
          <a:bodyPr anchor="t" rtlCol="false" tIns="0" lIns="0" bIns="0" rIns="0">
            <a:spAutoFit/>
          </a:bodyPr>
          <a:lstStyle/>
          <a:p>
            <a:pPr algn="ctr">
              <a:lnSpc>
                <a:spcPts val="4480"/>
              </a:lnSpc>
            </a:pPr>
            <a:r>
              <a:rPr lang="en-US" sz="3200">
                <a:solidFill>
                  <a:srgbClr val="231F20"/>
                </a:solidFill>
                <a:latin typeface="Kollektif"/>
                <a:ea typeface="Kollektif"/>
                <a:cs typeface="Kollektif"/>
                <a:sym typeface="Kollektif"/>
              </a:rPr>
              <a:t> As the Album Admin Website has done, as a programmer, there is no guarantee that there are no human mistake had made. Hence, to make the website into a perfect one, the testing with Junit testing using Java Netbeans, Blackbox testing for manual test, JaCoCo, and Jmeter for load testing  should be done. We tested the methods in the DAO and model. </a:t>
            </a:r>
          </a:p>
          <a:p>
            <a:pPr algn="ctr">
              <a:lnSpc>
                <a:spcPts val="4480"/>
              </a:lnSpc>
            </a:pPr>
          </a:p>
        </p:txBody>
      </p:sp>
      <p:sp>
        <p:nvSpPr>
          <p:cNvPr name="Freeform 19" id="19"/>
          <p:cNvSpPr/>
          <p:nvPr/>
        </p:nvSpPr>
        <p:spPr>
          <a:xfrm flipH="false" flipV="false" rot="0">
            <a:off x="16741624" y="3295193"/>
            <a:ext cx="1035351" cy="1043105"/>
          </a:xfrm>
          <a:custGeom>
            <a:avLst/>
            <a:gdLst/>
            <a:ahLst/>
            <a:cxnLst/>
            <a:rect r="r" b="b" t="t" l="l"/>
            <a:pathLst>
              <a:path h="1043105" w="1035351">
                <a:moveTo>
                  <a:pt x="0" y="0"/>
                </a:moveTo>
                <a:lnTo>
                  <a:pt x="1035352" y="0"/>
                </a:lnTo>
                <a:lnTo>
                  <a:pt x="1035352" y="1043105"/>
                </a:lnTo>
                <a:lnTo>
                  <a:pt x="0" y="1043105"/>
                </a:lnTo>
                <a:lnTo>
                  <a:pt x="0" y="0"/>
                </a:lnTo>
                <a:close/>
              </a:path>
            </a:pathLst>
          </a:custGeom>
          <a:blipFill>
            <a:blip r:embed="rId11">
              <a:extLst>
                <a:ext uri="{96DAC541-7B7A-43D3-8B79-37D633B846F1}">
                  <asvg:svgBlip xmlns:asvg="http://schemas.microsoft.com/office/drawing/2016/SVG/main" r:embed="rId12"/>
                </a:ext>
              </a:extLst>
            </a:blip>
            <a:stretch>
              <a:fillRect l="-16131" t="-123580" r="-514491" b="-293597"/>
            </a:stretch>
          </a:blipFill>
        </p:spPr>
      </p:sp>
      <p:sp>
        <p:nvSpPr>
          <p:cNvPr name="Freeform 20" id="20"/>
          <p:cNvSpPr/>
          <p:nvPr/>
        </p:nvSpPr>
        <p:spPr>
          <a:xfrm flipH="false" flipV="false" rot="4263341">
            <a:off x="16701971" y="5583178"/>
            <a:ext cx="683764" cy="1261363"/>
          </a:xfrm>
          <a:custGeom>
            <a:avLst/>
            <a:gdLst/>
            <a:ahLst/>
            <a:cxnLst/>
            <a:rect r="r" b="b" t="t" l="l"/>
            <a:pathLst>
              <a:path h="1261363" w="683764">
                <a:moveTo>
                  <a:pt x="0" y="0"/>
                </a:moveTo>
                <a:lnTo>
                  <a:pt x="683764" y="0"/>
                </a:lnTo>
                <a:lnTo>
                  <a:pt x="683764" y="1261363"/>
                </a:lnTo>
                <a:lnTo>
                  <a:pt x="0" y="12613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8022699"/>
            <a:chOff x="0" y="0"/>
            <a:chExt cx="4274726" cy="2112974"/>
          </a:xfrm>
        </p:grpSpPr>
        <p:sp>
          <p:nvSpPr>
            <p:cNvPr name="Freeform 9" id="9"/>
            <p:cNvSpPr/>
            <p:nvPr/>
          </p:nvSpPr>
          <p:spPr>
            <a:xfrm flipH="false" flipV="false" rot="0">
              <a:off x="0" y="0"/>
              <a:ext cx="4274726" cy="2112974"/>
            </a:xfrm>
            <a:custGeom>
              <a:avLst/>
              <a:gdLst/>
              <a:ahLst/>
              <a:cxnLst/>
              <a:rect r="r" b="b" t="t" l="l"/>
              <a:pathLst>
                <a:path h="2112974" w="4274726">
                  <a:moveTo>
                    <a:pt x="24327" y="0"/>
                  </a:moveTo>
                  <a:lnTo>
                    <a:pt x="4250399" y="0"/>
                  </a:lnTo>
                  <a:cubicBezTo>
                    <a:pt x="4263834" y="0"/>
                    <a:pt x="4274726" y="10891"/>
                    <a:pt x="4274726" y="24327"/>
                  </a:cubicBezTo>
                  <a:lnTo>
                    <a:pt x="4274726" y="2088647"/>
                  </a:lnTo>
                  <a:cubicBezTo>
                    <a:pt x="4274726" y="2095099"/>
                    <a:pt x="4272163" y="2101287"/>
                    <a:pt x="4267601" y="2105849"/>
                  </a:cubicBezTo>
                  <a:cubicBezTo>
                    <a:pt x="4263039" y="2110411"/>
                    <a:pt x="4256851" y="2112974"/>
                    <a:pt x="4250399" y="2112974"/>
                  </a:cubicBezTo>
                  <a:lnTo>
                    <a:pt x="24327" y="2112974"/>
                  </a:lnTo>
                  <a:cubicBezTo>
                    <a:pt x="10891" y="2112974"/>
                    <a:pt x="0" y="2102083"/>
                    <a:pt x="0" y="2088647"/>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215107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236914" y="2090018"/>
            <a:ext cx="8634045" cy="4464282"/>
          </a:xfrm>
          <a:custGeom>
            <a:avLst/>
            <a:gdLst/>
            <a:ahLst/>
            <a:cxnLst/>
            <a:rect r="r" b="b" t="t" l="l"/>
            <a:pathLst>
              <a:path h="4464282" w="8634045">
                <a:moveTo>
                  <a:pt x="0" y="0"/>
                </a:moveTo>
                <a:lnTo>
                  <a:pt x="8634045" y="0"/>
                </a:lnTo>
                <a:lnTo>
                  <a:pt x="8634045" y="4464282"/>
                </a:lnTo>
                <a:lnTo>
                  <a:pt x="0" y="4464282"/>
                </a:lnTo>
                <a:lnTo>
                  <a:pt x="0" y="0"/>
                </a:lnTo>
                <a:close/>
              </a:path>
            </a:pathLst>
          </a:custGeom>
          <a:blipFill>
            <a:blip r:embed="rId8"/>
            <a:stretch>
              <a:fillRect l="0" t="0" r="0" b="0"/>
            </a:stretch>
          </a:blipFill>
        </p:spPr>
      </p:sp>
      <p:sp>
        <p:nvSpPr>
          <p:cNvPr name="Freeform 19" id="19"/>
          <p:cNvSpPr/>
          <p:nvPr/>
        </p:nvSpPr>
        <p:spPr>
          <a:xfrm flipH="false" flipV="false" rot="0">
            <a:off x="5068912" y="6811184"/>
            <a:ext cx="8150175" cy="3062235"/>
          </a:xfrm>
          <a:custGeom>
            <a:avLst/>
            <a:gdLst/>
            <a:ahLst/>
            <a:cxnLst/>
            <a:rect r="r" b="b" t="t" l="l"/>
            <a:pathLst>
              <a:path h="3062235" w="8150175">
                <a:moveTo>
                  <a:pt x="0" y="0"/>
                </a:moveTo>
                <a:lnTo>
                  <a:pt x="8150176" y="0"/>
                </a:lnTo>
                <a:lnTo>
                  <a:pt x="8150176" y="3062236"/>
                </a:lnTo>
                <a:lnTo>
                  <a:pt x="0" y="3062236"/>
                </a:lnTo>
                <a:lnTo>
                  <a:pt x="0" y="0"/>
                </a:lnTo>
                <a:close/>
              </a:path>
            </a:pathLst>
          </a:custGeom>
          <a:blipFill>
            <a:blip r:embed="rId9"/>
            <a:stretch>
              <a:fillRect l="0" t="0" r="-8435"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TblNewsTest.java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8022699"/>
            <a:chOff x="0" y="0"/>
            <a:chExt cx="4274726" cy="2112974"/>
          </a:xfrm>
        </p:grpSpPr>
        <p:sp>
          <p:nvSpPr>
            <p:cNvPr name="Freeform 9" id="9"/>
            <p:cNvSpPr/>
            <p:nvPr/>
          </p:nvSpPr>
          <p:spPr>
            <a:xfrm flipH="false" flipV="false" rot="0">
              <a:off x="0" y="0"/>
              <a:ext cx="4274726" cy="2112974"/>
            </a:xfrm>
            <a:custGeom>
              <a:avLst/>
              <a:gdLst/>
              <a:ahLst/>
              <a:cxnLst/>
              <a:rect r="r" b="b" t="t" l="l"/>
              <a:pathLst>
                <a:path h="2112974" w="4274726">
                  <a:moveTo>
                    <a:pt x="24327" y="0"/>
                  </a:moveTo>
                  <a:lnTo>
                    <a:pt x="4250399" y="0"/>
                  </a:lnTo>
                  <a:cubicBezTo>
                    <a:pt x="4263834" y="0"/>
                    <a:pt x="4274726" y="10891"/>
                    <a:pt x="4274726" y="24327"/>
                  </a:cubicBezTo>
                  <a:lnTo>
                    <a:pt x="4274726" y="2088647"/>
                  </a:lnTo>
                  <a:cubicBezTo>
                    <a:pt x="4274726" y="2095099"/>
                    <a:pt x="4272163" y="2101287"/>
                    <a:pt x="4267601" y="2105849"/>
                  </a:cubicBezTo>
                  <a:cubicBezTo>
                    <a:pt x="4263039" y="2110411"/>
                    <a:pt x="4256851" y="2112974"/>
                    <a:pt x="4250399" y="2112974"/>
                  </a:cubicBezTo>
                  <a:lnTo>
                    <a:pt x="24327" y="2112974"/>
                  </a:lnTo>
                  <a:cubicBezTo>
                    <a:pt x="10891" y="2112974"/>
                    <a:pt x="0" y="2102083"/>
                    <a:pt x="0" y="2088647"/>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215107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932425" y="2071100"/>
            <a:ext cx="8862307" cy="4399502"/>
          </a:xfrm>
          <a:custGeom>
            <a:avLst/>
            <a:gdLst/>
            <a:ahLst/>
            <a:cxnLst/>
            <a:rect r="r" b="b" t="t" l="l"/>
            <a:pathLst>
              <a:path h="4399502" w="8862307">
                <a:moveTo>
                  <a:pt x="0" y="0"/>
                </a:moveTo>
                <a:lnTo>
                  <a:pt x="8862307" y="0"/>
                </a:lnTo>
                <a:lnTo>
                  <a:pt x="8862307" y="4399502"/>
                </a:lnTo>
                <a:lnTo>
                  <a:pt x="0" y="4399502"/>
                </a:lnTo>
                <a:lnTo>
                  <a:pt x="0" y="0"/>
                </a:lnTo>
                <a:close/>
              </a:path>
            </a:pathLst>
          </a:custGeom>
          <a:blipFill>
            <a:blip r:embed="rId8"/>
            <a:stretch>
              <a:fillRect l="0" t="0" r="0" b="0"/>
            </a:stretch>
          </a:blipFill>
        </p:spPr>
      </p:sp>
      <p:sp>
        <p:nvSpPr>
          <p:cNvPr name="Freeform 19" id="19"/>
          <p:cNvSpPr/>
          <p:nvPr/>
        </p:nvSpPr>
        <p:spPr>
          <a:xfrm flipH="false" flipV="false" rot="0">
            <a:off x="4745133" y="6619071"/>
            <a:ext cx="9049599" cy="3135040"/>
          </a:xfrm>
          <a:custGeom>
            <a:avLst/>
            <a:gdLst/>
            <a:ahLst/>
            <a:cxnLst/>
            <a:rect r="r" b="b" t="t" l="l"/>
            <a:pathLst>
              <a:path h="3135040" w="9049599">
                <a:moveTo>
                  <a:pt x="0" y="0"/>
                </a:moveTo>
                <a:lnTo>
                  <a:pt x="9049599" y="0"/>
                </a:lnTo>
                <a:lnTo>
                  <a:pt x="9049599" y="3135039"/>
                </a:lnTo>
                <a:lnTo>
                  <a:pt x="0" y="3135039"/>
                </a:lnTo>
                <a:lnTo>
                  <a:pt x="0" y="0"/>
                </a:lnTo>
                <a:close/>
              </a:path>
            </a:pathLst>
          </a:custGeom>
          <a:blipFill>
            <a:blip r:embed="rId9"/>
            <a:stretch>
              <a:fillRect l="0" t="0" r="0" b="0"/>
            </a:stretch>
          </a:blipFill>
        </p:spPr>
      </p:sp>
      <p:sp>
        <p:nvSpPr>
          <p:cNvPr name="TextBox 20" id="20"/>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1" id="21"/>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TblNewsTest.java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8030164"/>
            <a:chOff x="0" y="0"/>
            <a:chExt cx="4274726" cy="2114940"/>
          </a:xfrm>
        </p:grpSpPr>
        <p:sp>
          <p:nvSpPr>
            <p:cNvPr name="Freeform 9" id="9"/>
            <p:cNvSpPr/>
            <p:nvPr/>
          </p:nvSpPr>
          <p:spPr>
            <a:xfrm flipH="false" flipV="false" rot="0">
              <a:off x="0" y="0"/>
              <a:ext cx="4274726" cy="2114940"/>
            </a:xfrm>
            <a:custGeom>
              <a:avLst/>
              <a:gdLst/>
              <a:ahLst/>
              <a:cxnLst/>
              <a:rect r="r" b="b" t="t" l="l"/>
              <a:pathLst>
                <a:path h="2114940" w="4274726">
                  <a:moveTo>
                    <a:pt x="24327" y="0"/>
                  </a:moveTo>
                  <a:lnTo>
                    <a:pt x="4250399" y="0"/>
                  </a:lnTo>
                  <a:cubicBezTo>
                    <a:pt x="4263834" y="0"/>
                    <a:pt x="4274726" y="10891"/>
                    <a:pt x="4274726" y="24327"/>
                  </a:cubicBezTo>
                  <a:lnTo>
                    <a:pt x="4274726" y="2090613"/>
                  </a:lnTo>
                  <a:cubicBezTo>
                    <a:pt x="4274726" y="2104049"/>
                    <a:pt x="4263834" y="2114940"/>
                    <a:pt x="4250399" y="2114940"/>
                  </a:cubicBezTo>
                  <a:lnTo>
                    <a:pt x="24327" y="2114940"/>
                  </a:lnTo>
                  <a:cubicBezTo>
                    <a:pt x="10891" y="2114940"/>
                    <a:pt x="0" y="2104049"/>
                    <a:pt x="0" y="2090613"/>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215304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632817" y="2152320"/>
            <a:ext cx="7461523" cy="7711574"/>
          </a:xfrm>
          <a:custGeom>
            <a:avLst/>
            <a:gdLst/>
            <a:ahLst/>
            <a:cxnLst/>
            <a:rect r="r" b="b" t="t" l="l"/>
            <a:pathLst>
              <a:path h="7711574" w="7461523">
                <a:moveTo>
                  <a:pt x="0" y="0"/>
                </a:moveTo>
                <a:lnTo>
                  <a:pt x="7461524" y="0"/>
                </a:lnTo>
                <a:lnTo>
                  <a:pt x="7461524" y="7711575"/>
                </a:lnTo>
                <a:lnTo>
                  <a:pt x="0" y="7711575"/>
                </a:lnTo>
                <a:lnTo>
                  <a:pt x="0" y="0"/>
                </a:lnTo>
                <a:close/>
              </a:path>
            </a:pathLst>
          </a:custGeom>
          <a:blipFill>
            <a:blip r:embed="rId8"/>
            <a:stretch>
              <a:fillRect l="0" t="0" r="0" b="0"/>
            </a:stretch>
          </a:blipFill>
        </p:spPr>
      </p:sp>
      <p:sp>
        <p:nvSpPr>
          <p:cNvPr name="TextBox 19" id="19"/>
          <p:cNvSpPr txBox="true"/>
          <p:nvPr/>
        </p:nvSpPr>
        <p:spPr>
          <a:xfrm rot="0">
            <a:off x="5370183" y="653413"/>
            <a:ext cx="7986792" cy="855350"/>
          </a:xfrm>
          <a:prstGeom prst="rect">
            <a:avLst/>
          </a:prstGeom>
        </p:spPr>
        <p:txBody>
          <a:bodyPr anchor="t" rtlCol="false" tIns="0" lIns="0" bIns="0" rIns="0">
            <a:spAutoFit/>
          </a:bodyPr>
          <a:lstStyle/>
          <a:p>
            <a:pPr algn="ctr">
              <a:lnSpc>
                <a:spcPts val="6300"/>
              </a:lnSpc>
            </a:pPr>
            <a:r>
              <a:rPr lang="en-US" sz="6300">
                <a:solidFill>
                  <a:srgbClr val="231F20"/>
                </a:solidFill>
                <a:latin typeface="Londrina Solid"/>
                <a:ea typeface="Londrina Solid"/>
                <a:cs typeface="Londrina Solid"/>
                <a:sym typeface="Londrina Solid"/>
              </a:rPr>
              <a:t>TESTING IMPLEMENTATION</a:t>
            </a:r>
          </a:p>
        </p:txBody>
      </p:sp>
      <p:sp>
        <p:nvSpPr>
          <p:cNvPr name="TextBox 20" id="20"/>
          <p:cNvSpPr txBox="true"/>
          <p:nvPr/>
        </p:nvSpPr>
        <p:spPr>
          <a:xfrm rot="0">
            <a:off x="-1190054" y="1747409"/>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TblUnitTest.java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493371" y="2226363"/>
            <a:ext cx="11301259" cy="5834275"/>
          </a:xfrm>
          <a:custGeom>
            <a:avLst/>
            <a:gdLst/>
            <a:ahLst/>
            <a:cxnLst/>
            <a:rect r="r" b="b" t="t" l="l"/>
            <a:pathLst>
              <a:path h="5834275" w="11301259">
                <a:moveTo>
                  <a:pt x="0" y="0"/>
                </a:moveTo>
                <a:lnTo>
                  <a:pt x="11301258" y="0"/>
                </a:lnTo>
                <a:lnTo>
                  <a:pt x="11301258" y="5834274"/>
                </a:lnTo>
                <a:lnTo>
                  <a:pt x="0" y="5834274"/>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JMETER TESTING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493371" y="1993274"/>
            <a:ext cx="11301259" cy="6300452"/>
          </a:xfrm>
          <a:custGeom>
            <a:avLst/>
            <a:gdLst/>
            <a:ahLst/>
            <a:cxnLst/>
            <a:rect r="r" b="b" t="t" l="l"/>
            <a:pathLst>
              <a:path h="6300452" w="11301259">
                <a:moveTo>
                  <a:pt x="0" y="0"/>
                </a:moveTo>
                <a:lnTo>
                  <a:pt x="11301258" y="0"/>
                </a:lnTo>
                <a:lnTo>
                  <a:pt x="11301258" y="6300452"/>
                </a:lnTo>
                <a:lnTo>
                  <a:pt x="0" y="6300452"/>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JMETER TESTING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493371" y="2085097"/>
            <a:ext cx="11301259" cy="6116806"/>
          </a:xfrm>
          <a:custGeom>
            <a:avLst/>
            <a:gdLst/>
            <a:ahLst/>
            <a:cxnLst/>
            <a:rect r="r" b="b" t="t" l="l"/>
            <a:pathLst>
              <a:path h="6116806" w="11301259">
                <a:moveTo>
                  <a:pt x="0" y="0"/>
                </a:moveTo>
                <a:lnTo>
                  <a:pt x="11301258" y="0"/>
                </a:lnTo>
                <a:lnTo>
                  <a:pt x="11301258" y="6116806"/>
                </a:lnTo>
                <a:lnTo>
                  <a:pt x="0" y="6116806"/>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JMETER TESTING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18701" y="4217909"/>
            <a:ext cx="11250599" cy="1851183"/>
          </a:xfrm>
          <a:custGeom>
            <a:avLst/>
            <a:gdLst/>
            <a:ahLst/>
            <a:cxnLst/>
            <a:rect r="r" b="b" t="t" l="l"/>
            <a:pathLst>
              <a:path h="1851183" w="11250599">
                <a:moveTo>
                  <a:pt x="0" y="0"/>
                </a:moveTo>
                <a:lnTo>
                  <a:pt x="11250598" y="0"/>
                </a:lnTo>
                <a:lnTo>
                  <a:pt x="11250598" y="1851182"/>
                </a:lnTo>
                <a:lnTo>
                  <a:pt x="0" y="1851182"/>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20" id="20"/>
          <p:cNvSpPr txBox="true"/>
          <p:nvPr/>
        </p:nvSpPr>
        <p:spPr>
          <a:xfrm rot="0">
            <a:off x="1028700" y="2696915"/>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AdminDAOTest.java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20296" y="3350035"/>
            <a:ext cx="11247409" cy="4309352"/>
          </a:xfrm>
          <a:custGeom>
            <a:avLst/>
            <a:gdLst/>
            <a:ahLst/>
            <a:cxnLst/>
            <a:rect r="r" b="b" t="t" l="l"/>
            <a:pathLst>
              <a:path h="4309352" w="11247409">
                <a:moveTo>
                  <a:pt x="0" y="0"/>
                </a:moveTo>
                <a:lnTo>
                  <a:pt x="11247408" y="0"/>
                </a:lnTo>
                <a:lnTo>
                  <a:pt x="11247408" y="4309352"/>
                </a:lnTo>
                <a:lnTo>
                  <a:pt x="0" y="4309352"/>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20" id="20"/>
          <p:cNvSpPr txBox="true"/>
          <p:nvPr/>
        </p:nvSpPr>
        <p:spPr>
          <a:xfrm rot="0">
            <a:off x="6134039" y="2275400"/>
            <a:ext cx="6019923"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AlbumDAOTest.java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25088" y="3564982"/>
            <a:ext cx="11237823" cy="4379870"/>
          </a:xfrm>
          <a:custGeom>
            <a:avLst/>
            <a:gdLst/>
            <a:ahLst/>
            <a:cxnLst/>
            <a:rect r="r" b="b" t="t" l="l"/>
            <a:pathLst>
              <a:path h="4379870" w="11237823">
                <a:moveTo>
                  <a:pt x="0" y="0"/>
                </a:moveTo>
                <a:lnTo>
                  <a:pt x="11237824" y="0"/>
                </a:lnTo>
                <a:lnTo>
                  <a:pt x="11237824" y="4379870"/>
                </a:lnTo>
                <a:lnTo>
                  <a:pt x="0" y="4379870"/>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20" id="20"/>
          <p:cNvSpPr txBox="true"/>
          <p:nvPr/>
        </p:nvSpPr>
        <p:spPr>
          <a:xfrm rot="0">
            <a:off x="5879408" y="2294450"/>
            <a:ext cx="6529183"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MemberDAOTest.java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31789" y="3717382"/>
            <a:ext cx="11231419" cy="3912230"/>
          </a:xfrm>
          <a:custGeom>
            <a:avLst/>
            <a:gdLst/>
            <a:ahLst/>
            <a:cxnLst/>
            <a:rect r="r" b="b" t="t" l="l"/>
            <a:pathLst>
              <a:path h="3912230" w="11231419">
                <a:moveTo>
                  <a:pt x="0" y="0"/>
                </a:moveTo>
                <a:lnTo>
                  <a:pt x="11231419" y="0"/>
                </a:lnTo>
                <a:lnTo>
                  <a:pt x="11231419" y="3912230"/>
                </a:lnTo>
                <a:lnTo>
                  <a:pt x="0" y="3912230"/>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20" id="20"/>
          <p:cNvSpPr txBox="true"/>
          <p:nvPr/>
        </p:nvSpPr>
        <p:spPr>
          <a:xfrm rot="0">
            <a:off x="1028700" y="2265035"/>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NewsDAOTest.java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782795" y="2063007"/>
            <a:ext cx="16722409" cy="7977128"/>
            <a:chOff x="0" y="0"/>
            <a:chExt cx="4404256" cy="2100972"/>
          </a:xfrm>
        </p:grpSpPr>
        <p:sp>
          <p:nvSpPr>
            <p:cNvPr name="Freeform 9" id="9"/>
            <p:cNvSpPr/>
            <p:nvPr/>
          </p:nvSpPr>
          <p:spPr>
            <a:xfrm flipH="false" flipV="false" rot="0">
              <a:off x="0" y="0"/>
              <a:ext cx="4404256" cy="2100972"/>
            </a:xfrm>
            <a:custGeom>
              <a:avLst/>
              <a:gdLst/>
              <a:ahLst/>
              <a:cxnLst/>
              <a:rect r="r" b="b" t="t" l="l"/>
              <a:pathLst>
                <a:path h="2100972" w="4404256">
                  <a:moveTo>
                    <a:pt x="23611" y="0"/>
                  </a:moveTo>
                  <a:lnTo>
                    <a:pt x="4380645" y="0"/>
                  </a:lnTo>
                  <a:cubicBezTo>
                    <a:pt x="4393685" y="0"/>
                    <a:pt x="4404256" y="10571"/>
                    <a:pt x="4404256" y="23611"/>
                  </a:cubicBezTo>
                  <a:lnTo>
                    <a:pt x="4404256" y="2077361"/>
                  </a:lnTo>
                  <a:cubicBezTo>
                    <a:pt x="4404256" y="2090401"/>
                    <a:pt x="4393685" y="2100972"/>
                    <a:pt x="4380645" y="2100972"/>
                  </a:cubicBezTo>
                  <a:lnTo>
                    <a:pt x="23611" y="2100972"/>
                  </a:lnTo>
                  <a:cubicBezTo>
                    <a:pt x="10571" y="2100972"/>
                    <a:pt x="0" y="2090401"/>
                    <a:pt x="0" y="2077361"/>
                  </a:cubicBezTo>
                  <a:lnTo>
                    <a:pt x="0" y="23611"/>
                  </a:lnTo>
                  <a:cubicBezTo>
                    <a:pt x="0" y="10571"/>
                    <a:pt x="10571" y="0"/>
                    <a:pt x="23611"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404256" cy="213907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93031" y="665416"/>
            <a:ext cx="7301938" cy="1572900"/>
            <a:chOff x="0" y="0"/>
            <a:chExt cx="1923144" cy="414262"/>
          </a:xfrm>
        </p:grpSpPr>
        <p:sp>
          <p:nvSpPr>
            <p:cNvPr name="Freeform 12" id="12"/>
            <p:cNvSpPr/>
            <p:nvPr/>
          </p:nvSpPr>
          <p:spPr>
            <a:xfrm flipH="false" flipV="false" rot="0">
              <a:off x="0" y="0"/>
              <a:ext cx="1923144" cy="414262"/>
            </a:xfrm>
            <a:custGeom>
              <a:avLst/>
              <a:gdLst/>
              <a:ahLst/>
              <a:cxnLst/>
              <a:rect r="r" b="b" t="t" l="l"/>
              <a:pathLst>
                <a:path h="414262" w="1923144">
                  <a:moveTo>
                    <a:pt x="54073" y="0"/>
                  </a:moveTo>
                  <a:lnTo>
                    <a:pt x="1869071" y="0"/>
                  </a:lnTo>
                  <a:cubicBezTo>
                    <a:pt x="1883412" y="0"/>
                    <a:pt x="1897166" y="5697"/>
                    <a:pt x="1907307" y="15838"/>
                  </a:cubicBezTo>
                  <a:cubicBezTo>
                    <a:pt x="1917447" y="25978"/>
                    <a:pt x="1923144" y="39732"/>
                    <a:pt x="1923144" y="54073"/>
                  </a:cubicBezTo>
                  <a:lnTo>
                    <a:pt x="1923144" y="360189"/>
                  </a:lnTo>
                  <a:cubicBezTo>
                    <a:pt x="1923144" y="374530"/>
                    <a:pt x="1917447" y="388283"/>
                    <a:pt x="1907307" y="398424"/>
                  </a:cubicBezTo>
                  <a:cubicBezTo>
                    <a:pt x="1897166" y="408565"/>
                    <a:pt x="1883412" y="414262"/>
                    <a:pt x="1869071" y="414262"/>
                  </a:cubicBezTo>
                  <a:lnTo>
                    <a:pt x="54073" y="414262"/>
                  </a:lnTo>
                  <a:cubicBezTo>
                    <a:pt x="39732" y="414262"/>
                    <a:pt x="25978" y="408565"/>
                    <a:pt x="15838" y="398424"/>
                  </a:cubicBezTo>
                  <a:cubicBezTo>
                    <a:pt x="5697" y="388283"/>
                    <a:pt x="0" y="374530"/>
                    <a:pt x="0" y="360189"/>
                  </a:cubicBezTo>
                  <a:lnTo>
                    <a:pt x="0" y="54073"/>
                  </a:lnTo>
                  <a:cubicBezTo>
                    <a:pt x="0" y="39732"/>
                    <a:pt x="5697" y="25978"/>
                    <a:pt x="15838" y="15838"/>
                  </a:cubicBezTo>
                  <a:cubicBezTo>
                    <a:pt x="25978" y="5697"/>
                    <a:pt x="39732" y="0"/>
                    <a:pt x="54073"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23144" cy="452362"/>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875291" y="5667562"/>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206413" y="2917896"/>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1568130" y="3822157"/>
          <a:ext cx="15151740" cy="3243225"/>
        </p:xfrm>
        <a:graphic>
          <a:graphicData uri="http://schemas.openxmlformats.org/drawingml/2006/table">
            <a:tbl>
              <a:tblPr/>
              <a:tblGrid>
                <a:gridCol w="935549"/>
                <a:gridCol w="4402670"/>
                <a:gridCol w="2846576"/>
                <a:gridCol w="4013525"/>
                <a:gridCol w="2953420"/>
              </a:tblGrid>
              <a:tr h="1452944">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No.</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Test Case</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Test Data</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Expected Result</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Result</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90281">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1.</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user Sign in by clicking Sign In button</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User click Sign In button</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go to signin.xhtml page</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endParaRPr lang="en-US" sz="1100"/>
                    </a:p>
                    <a:p>
                      <a:pPr algn="ctr">
                        <a:lnSpc>
                          <a:spcPts val="3080"/>
                        </a:lnSpc>
                      </a:pPr>
                      <a:r>
                        <a:rPr lang="en-US" sz="2200">
                          <a:solidFill>
                            <a:srgbClr val="000000"/>
                          </a:solidFill>
                          <a:latin typeface="Kollektif"/>
                          <a:ea typeface="Kollektif"/>
                          <a:cs typeface="Kollektif"/>
                          <a:sym typeface="Kollektif"/>
                        </a:rPr>
                        <a:t>  PASS</a:t>
                      </a:r>
                    </a:p>
                    <a:p>
                      <a:pPr algn="ctr">
                        <a:lnSpc>
                          <a:spcPts val="3080"/>
                        </a:lnSpc>
                      </a:pPr>
                      <a:r>
                        <a:rPr lang="en-US" sz="2200">
                          <a:solidFill>
                            <a:srgbClr val="000000"/>
                          </a:solidFill>
                          <a:latin typeface="Kollektif"/>
                          <a:ea typeface="Kollektif"/>
                          <a:cs typeface="Kollektif"/>
                          <a:sym typeface="Kollektif"/>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69604" y="988360"/>
            <a:ext cx="8748792" cy="1069932"/>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INDEX.XHTML</a:t>
            </a:r>
          </a:p>
        </p:txBody>
      </p:sp>
      <p:sp>
        <p:nvSpPr>
          <p:cNvPr name="TextBox 20" id="20"/>
          <p:cNvSpPr txBox="true"/>
          <p:nvPr/>
        </p:nvSpPr>
        <p:spPr>
          <a:xfrm rot="0">
            <a:off x="577509" y="2682868"/>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28290" y="3685437"/>
            <a:ext cx="11231419" cy="2916127"/>
          </a:xfrm>
          <a:custGeom>
            <a:avLst/>
            <a:gdLst/>
            <a:ahLst/>
            <a:cxnLst/>
            <a:rect r="r" b="b" t="t" l="l"/>
            <a:pathLst>
              <a:path h="2916127" w="11231419">
                <a:moveTo>
                  <a:pt x="0" y="0"/>
                </a:moveTo>
                <a:lnTo>
                  <a:pt x="11231420" y="0"/>
                </a:lnTo>
                <a:lnTo>
                  <a:pt x="11231420" y="2916126"/>
                </a:lnTo>
                <a:lnTo>
                  <a:pt x="0" y="2916126"/>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20" id="20"/>
          <p:cNvSpPr txBox="true"/>
          <p:nvPr/>
        </p:nvSpPr>
        <p:spPr>
          <a:xfrm rot="0">
            <a:off x="1028700" y="2265035"/>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UnitDAOTest.java</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902653" y="1166839"/>
            <a:ext cx="5940590" cy="1282326"/>
            <a:chOff x="0" y="0"/>
            <a:chExt cx="1658493" cy="357999"/>
          </a:xfrm>
        </p:grpSpPr>
        <p:sp>
          <p:nvSpPr>
            <p:cNvPr name="Freeform 9" id="9"/>
            <p:cNvSpPr/>
            <p:nvPr/>
          </p:nvSpPr>
          <p:spPr>
            <a:xfrm flipH="false" flipV="false" rot="0">
              <a:off x="0" y="0"/>
              <a:ext cx="1658493" cy="357999"/>
            </a:xfrm>
            <a:custGeom>
              <a:avLst/>
              <a:gdLst/>
              <a:ahLst/>
              <a:cxnLst/>
              <a:rect r="r" b="b" t="t" l="l"/>
              <a:pathLst>
                <a:path h="357999" w="1658493">
                  <a:moveTo>
                    <a:pt x="66464" y="0"/>
                  </a:moveTo>
                  <a:lnTo>
                    <a:pt x="1592029" y="0"/>
                  </a:lnTo>
                  <a:cubicBezTo>
                    <a:pt x="1609656" y="0"/>
                    <a:pt x="1626562" y="7002"/>
                    <a:pt x="1639026" y="19467"/>
                  </a:cubicBezTo>
                  <a:cubicBezTo>
                    <a:pt x="1651490" y="31931"/>
                    <a:pt x="1658493" y="48837"/>
                    <a:pt x="1658493" y="66464"/>
                  </a:cubicBezTo>
                  <a:lnTo>
                    <a:pt x="1658493" y="291535"/>
                  </a:lnTo>
                  <a:cubicBezTo>
                    <a:pt x="1658493" y="309163"/>
                    <a:pt x="1651490" y="326068"/>
                    <a:pt x="1639026" y="338532"/>
                  </a:cubicBezTo>
                  <a:cubicBezTo>
                    <a:pt x="1626562" y="350997"/>
                    <a:pt x="1609656" y="357999"/>
                    <a:pt x="1592029" y="357999"/>
                  </a:cubicBezTo>
                  <a:lnTo>
                    <a:pt x="66464" y="357999"/>
                  </a:lnTo>
                  <a:cubicBezTo>
                    <a:pt x="48837" y="357999"/>
                    <a:pt x="31931" y="350997"/>
                    <a:pt x="19467" y="338532"/>
                  </a:cubicBezTo>
                  <a:cubicBezTo>
                    <a:pt x="7002" y="326068"/>
                    <a:pt x="0" y="309163"/>
                    <a:pt x="0" y="291535"/>
                  </a:cubicBezTo>
                  <a:lnTo>
                    <a:pt x="0" y="66464"/>
                  </a:lnTo>
                  <a:cubicBezTo>
                    <a:pt x="0" y="48837"/>
                    <a:pt x="7002" y="31931"/>
                    <a:pt x="19467" y="19467"/>
                  </a:cubicBezTo>
                  <a:cubicBezTo>
                    <a:pt x="31931" y="7002"/>
                    <a:pt x="48837" y="0"/>
                    <a:pt x="66464" y="0"/>
                  </a:cubicBezTo>
                  <a:close/>
                </a:path>
              </a:pathLst>
            </a:custGeom>
            <a:solidFill>
              <a:srgbClr val="FFE397"/>
            </a:solidFill>
            <a:ln w="28575" cap="rnd">
              <a:solidFill>
                <a:srgbClr val="231F20"/>
              </a:solidFill>
              <a:prstDash val="solid"/>
              <a:round/>
            </a:ln>
          </p:spPr>
        </p:sp>
        <p:sp>
          <p:nvSpPr>
            <p:cNvPr name="TextBox 10" id="10"/>
            <p:cNvSpPr txBox="true"/>
            <p:nvPr/>
          </p:nvSpPr>
          <p:spPr>
            <a:xfrm>
              <a:off x="0" y="-38100"/>
              <a:ext cx="1658493" cy="3960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6634202">
            <a:off x="16700832" y="2048922"/>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902653" y="3784700"/>
            <a:ext cx="724539" cy="724539"/>
          </a:xfrm>
          <a:custGeom>
            <a:avLst/>
            <a:gdLst/>
            <a:ahLst/>
            <a:cxnLst/>
            <a:rect r="r" b="b" t="t" l="l"/>
            <a:pathLst>
              <a:path h="724539" w="724539">
                <a:moveTo>
                  <a:pt x="0" y="0"/>
                </a:moveTo>
                <a:lnTo>
                  <a:pt x="724538" y="0"/>
                </a:lnTo>
                <a:lnTo>
                  <a:pt x="724538" y="724538"/>
                </a:lnTo>
                <a:lnTo>
                  <a:pt x="0" y="72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46816" y="589032"/>
            <a:ext cx="11454128" cy="7773085"/>
          </a:xfrm>
          <a:custGeom>
            <a:avLst/>
            <a:gdLst/>
            <a:ahLst/>
            <a:cxnLst/>
            <a:rect r="r" b="b" t="t" l="l"/>
            <a:pathLst>
              <a:path h="7773085" w="11454128">
                <a:moveTo>
                  <a:pt x="0" y="0"/>
                </a:moveTo>
                <a:lnTo>
                  <a:pt x="11454128" y="0"/>
                </a:lnTo>
                <a:lnTo>
                  <a:pt x="11454128" y="7773084"/>
                </a:lnTo>
                <a:lnTo>
                  <a:pt x="0" y="7773084"/>
                </a:lnTo>
                <a:lnTo>
                  <a:pt x="0" y="0"/>
                </a:lnTo>
                <a:close/>
              </a:path>
            </a:pathLst>
          </a:custGeom>
          <a:blipFill>
            <a:blip r:embed="rId8"/>
            <a:stretch>
              <a:fillRect l="0" t="0" r="-17779" b="0"/>
            </a:stretch>
          </a:blipFill>
        </p:spPr>
      </p:sp>
      <p:sp>
        <p:nvSpPr>
          <p:cNvPr name="TextBox 15" id="15"/>
          <p:cNvSpPr txBox="true"/>
          <p:nvPr/>
        </p:nvSpPr>
        <p:spPr>
          <a:xfrm rot="0">
            <a:off x="11105632" y="1369258"/>
            <a:ext cx="7534631" cy="1010837"/>
          </a:xfrm>
          <a:prstGeom prst="rect">
            <a:avLst/>
          </a:prstGeom>
        </p:spPr>
        <p:txBody>
          <a:bodyPr anchor="t" rtlCol="false" tIns="0" lIns="0" bIns="0" rIns="0">
            <a:spAutoFit/>
          </a:bodyPr>
          <a:lstStyle/>
          <a:p>
            <a:pPr algn="ctr">
              <a:lnSpc>
                <a:spcPts val="7547"/>
              </a:lnSpc>
            </a:pPr>
            <a:r>
              <a:rPr lang="en-US" sz="7547">
                <a:solidFill>
                  <a:srgbClr val="231F20"/>
                </a:solidFill>
                <a:latin typeface="Londrina Solid"/>
                <a:ea typeface="Londrina Solid"/>
                <a:cs typeface="Londrina Solid"/>
                <a:sym typeface="Londrina Solid"/>
              </a:rPr>
              <a:t>RESULT</a:t>
            </a:r>
          </a:p>
        </p:txBody>
      </p:sp>
      <p:sp>
        <p:nvSpPr>
          <p:cNvPr name="TextBox 16" id="16"/>
          <p:cNvSpPr txBox="true"/>
          <p:nvPr/>
        </p:nvSpPr>
        <p:spPr>
          <a:xfrm rot="0">
            <a:off x="7091112" y="3250327"/>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TbladminTest.java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1823345"/>
            <a:ext cx="6058069" cy="1438428"/>
            <a:chOff x="0" y="0"/>
            <a:chExt cx="1595541" cy="378845"/>
          </a:xfrm>
        </p:grpSpPr>
        <p:sp>
          <p:nvSpPr>
            <p:cNvPr name="Freeform 9" id="9"/>
            <p:cNvSpPr/>
            <p:nvPr/>
          </p:nvSpPr>
          <p:spPr>
            <a:xfrm flipH="false" flipV="false" rot="0">
              <a:off x="0" y="0"/>
              <a:ext cx="1595541" cy="378845"/>
            </a:xfrm>
            <a:custGeom>
              <a:avLst/>
              <a:gdLst/>
              <a:ahLst/>
              <a:cxnLst/>
              <a:rect r="r" b="b" t="t" l="l"/>
              <a:pathLst>
                <a:path h="378845" w="1595541">
                  <a:moveTo>
                    <a:pt x="65176" y="0"/>
                  </a:moveTo>
                  <a:lnTo>
                    <a:pt x="1530365" y="0"/>
                  </a:lnTo>
                  <a:cubicBezTo>
                    <a:pt x="1566361" y="0"/>
                    <a:pt x="1595541" y="29180"/>
                    <a:pt x="1595541" y="65176"/>
                  </a:cubicBezTo>
                  <a:lnTo>
                    <a:pt x="1595541" y="313670"/>
                  </a:lnTo>
                  <a:cubicBezTo>
                    <a:pt x="1595541" y="330955"/>
                    <a:pt x="1588674" y="347533"/>
                    <a:pt x="1576451" y="359756"/>
                  </a:cubicBezTo>
                  <a:cubicBezTo>
                    <a:pt x="1564229" y="371978"/>
                    <a:pt x="1547651" y="378845"/>
                    <a:pt x="1530365" y="378845"/>
                  </a:cubicBezTo>
                  <a:lnTo>
                    <a:pt x="65176" y="378845"/>
                  </a:lnTo>
                  <a:cubicBezTo>
                    <a:pt x="47890" y="378845"/>
                    <a:pt x="31312" y="371978"/>
                    <a:pt x="19089" y="359756"/>
                  </a:cubicBezTo>
                  <a:cubicBezTo>
                    <a:pt x="6867" y="347533"/>
                    <a:pt x="0" y="330955"/>
                    <a:pt x="0" y="313670"/>
                  </a:cubicBezTo>
                  <a:lnTo>
                    <a:pt x="0" y="65176"/>
                  </a:lnTo>
                  <a:cubicBezTo>
                    <a:pt x="0" y="47890"/>
                    <a:pt x="6867" y="31312"/>
                    <a:pt x="19089" y="19089"/>
                  </a:cubicBezTo>
                  <a:cubicBezTo>
                    <a:pt x="31312" y="6867"/>
                    <a:pt x="47890" y="0"/>
                    <a:pt x="65176" y="0"/>
                  </a:cubicBezTo>
                  <a:close/>
                </a:path>
              </a:pathLst>
            </a:custGeom>
            <a:solidFill>
              <a:srgbClr val="FFE397"/>
            </a:solidFill>
            <a:ln w="28575" cap="rnd">
              <a:solidFill>
                <a:srgbClr val="231F20"/>
              </a:solidFill>
              <a:prstDash val="solid"/>
              <a:round/>
            </a:ln>
          </p:spPr>
        </p:sp>
        <p:sp>
          <p:nvSpPr>
            <p:cNvPr name="TextBox 10" id="10"/>
            <p:cNvSpPr txBox="true"/>
            <p:nvPr/>
          </p:nvSpPr>
          <p:spPr>
            <a:xfrm>
              <a:off x="0" y="-38100"/>
              <a:ext cx="1595541" cy="4169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4110694">
            <a:off x="140872" y="9169796"/>
            <a:ext cx="742193" cy="1369149"/>
          </a:xfrm>
          <a:custGeom>
            <a:avLst/>
            <a:gdLst/>
            <a:ahLst/>
            <a:cxnLst/>
            <a:rect r="r" b="b" t="t" l="l"/>
            <a:pathLst>
              <a:path h="1369149" w="742193">
                <a:moveTo>
                  <a:pt x="0" y="0"/>
                </a:moveTo>
                <a:lnTo>
                  <a:pt x="742193" y="0"/>
                </a:lnTo>
                <a:lnTo>
                  <a:pt x="742193" y="1369150"/>
                </a:lnTo>
                <a:lnTo>
                  <a:pt x="0" y="1369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6634202">
            <a:off x="1428918" y="6344034"/>
            <a:ext cx="742193" cy="1369149"/>
          </a:xfrm>
          <a:custGeom>
            <a:avLst/>
            <a:gdLst/>
            <a:ahLst/>
            <a:cxnLst/>
            <a:rect r="r" b="b" t="t" l="l"/>
            <a:pathLst>
              <a:path h="1369149" w="742193">
                <a:moveTo>
                  <a:pt x="0" y="1369149"/>
                </a:moveTo>
                <a:lnTo>
                  <a:pt x="742192" y="1369149"/>
                </a:lnTo>
                <a:lnTo>
                  <a:pt x="742192"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1099" y="3537359"/>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811605" y="524067"/>
            <a:ext cx="10042247" cy="9238867"/>
          </a:xfrm>
          <a:custGeom>
            <a:avLst/>
            <a:gdLst/>
            <a:ahLst/>
            <a:cxnLst/>
            <a:rect r="r" b="b" t="t" l="l"/>
            <a:pathLst>
              <a:path h="9238867" w="10042247">
                <a:moveTo>
                  <a:pt x="0" y="0"/>
                </a:moveTo>
                <a:lnTo>
                  <a:pt x="10042247" y="0"/>
                </a:lnTo>
                <a:lnTo>
                  <a:pt x="10042247" y="9238866"/>
                </a:lnTo>
                <a:lnTo>
                  <a:pt x="0" y="9238866"/>
                </a:lnTo>
                <a:lnTo>
                  <a:pt x="0" y="0"/>
                </a:lnTo>
                <a:close/>
              </a:path>
            </a:pathLst>
          </a:custGeom>
          <a:blipFill>
            <a:blip r:embed="rId8"/>
            <a:stretch>
              <a:fillRect l="0" t="0" r="0" b="0"/>
            </a:stretch>
          </a:blipFill>
        </p:spPr>
      </p:sp>
      <p:sp>
        <p:nvSpPr>
          <p:cNvPr name="TextBox 15" id="15"/>
          <p:cNvSpPr txBox="true"/>
          <p:nvPr/>
        </p:nvSpPr>
        <p:spPr>
          <a:xfrm rot="0">
            <a:off x="602228" y="2079030"/>
            <a:ext cx="6911014" cy="1069932"/>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16" id="16"/>
          <p:cNvSpPr txBox="true"/>
          <p:nvPr/>
        </p:nvSpPr>
        <p:spPr>
          <a:xfrm rot="0">
            <a:off x="-4057565" y="4476828"/>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TblalbumTest.java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902653" y="1166839"/>
            <a:ext cx="5940590" cy="1282326"/>
            <a:chOff x="0" y="0"/>
            <a:chExt cx="1658493" cy="357999"/>
          </a:xfrm>
        </p:grpSpPr>
        <p:sp>
          <p:nvSpPr>
            <p:cNvPr name="Freeform 9" id="9"/>
            <p:cNvSpPr/>
            <p:nvPr/>
          </p:nvSpPr>
          <p:spPr>
            <a:xfrm flipH="false" flipV="false" rot="0">
              <a:off x="0" y="0"/>
              <a:ext cx="1658493" cy="357999"/>
            </a:xfrm>
            <a:custGeom>
              <a:avLst/>
              <a:gdLst/>
              <a:ahLst/>
              <a:cxnLst/>
              <a:rect r="r" b="b" t="t" l="l"/>
              <a:pathLst>
                <a:path h="357999" w="1658493">
                  <a:moveTo>
                    <a:pt x="66464" y="0"/>
                  </a:moveTo>
                  <a:lnTo>
                    <a:pt x="1592029" y="0"/>
                  </a:lnTo>
                  <a:cubicBezTo>
                    <a:pt x="1609656" y="0"/>
                    <a:pt x="1626562" y="7002"/>
                    <a:pt x="1639026" y="19467"/>
                  </a:cubicBezTo>
                  <a:cubicBezTo>
                    <a:pt x="1651490" y="31931"/>
                    <a:pt x="1658493" y="48837"/>
                    <a:pt x="1658493" y="66464"/>
                  </a:cubicBezTo>
                  <a:lnTo>
                    <a:pt x="1658493" y="291535"/>
                  </a:lnTo>
                  <a:cubicBezTo>
                    <a:pt x="1658493" y="309163"/>
                    <a:pt x="1651490" y="326068"/>
                    <a:pt x="1639026" y="338532"/>
                  </a:cubicBezTo>
                  <a:cubicBezTo>
                    <a:pt x="1626562" y="350997"/>
                    <a:pt x="1609656" y="357999"/>
                    <a:pt x="1592029" y="357999"/>
                  </a:cubicBezTo>
                  <a:lnTo>
                    <a:pt x="66464" y="357999"/>
                  </a:lnTo>
                  <a:cubicBezTo>
                    <a:pt x="48837" y="357999"/>
                    <a:pt x="31931" y="350997"/>
                    <a:pt x="19467" y="338532"/>
                  </a:cubicBezTo>
                  <a:cubicBezTo>
                    <a:pt x="7002" y="326068"/>
                    <a:pt x="0" y="309163"/>
                    <a:pt x="0" y="291535"/>
                  </a:cubicBezTo>
                  <a:lnTo>
                    <a:pt x="0" y="66464"/>
                  </a:lnTo>
                  <a:cubicBezTo>
                    <a:pt x="0" y="48837"/>
                    <a:pt x="7002" y="31931"/>
                    <a:pt x="19467" y="19467"/>
                  </a:cubicBezTo>
                  <a:cubicBezTo>
                    <a:pt x="31931" y="7002"/>
                    <a:pt x="48837" y="0"/>
                    <a:pt x="66464" y="0"/>
                  </a:cubicBezTo>
                  <a:close/>
                </a:path>
              </a:pathLst>
            </a:custGeom>
            <a:solidFill>
              <a:srgbClr val="FFE397"/>
            </a:solidFill>
            <a:ln w="28575" cap="rnd">
              <a:solidFill>
                <a:srgbClr val="231F20"/>
              </a:solidFill>
              <a:prstDash val="solid"/>
              <a:round/>
            </a:ln>
          </p:spPr>
        </p:sp>
        <p:sp>
          <p:nvSpPr>
            <p:cNvPr name="TextBox 10" id="10"/>
            <p:cNvSpPr txBox="true"/>
            <p:nvPr/>
          </p:nvSpPr>
          <p:spPr>
            <a:xfrm>
              <a:off x="0" y="-38100"/>
              <a:ext cx="1658493" cy="3960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6634202">
            <a:off x="16700832" y="2048922"/>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540384" y="4418961"/>
            <a:ext cx="724539" cy="724539"/>
          </a:xfrm>
          <a:custGeom>
            <a:avLst/>
            <a:gdLst/>
            <a:ahLst/>
            <a:cxnLst/>
            <a:rect r="r" b="b" t="t" l="l"/>
            <a:pathLst>
              <a:path h="724539" w="724539">
                <a:moveTo>
                  <a:pt x="0" y="0"/>
                </a:moveTo>
                <a:lnTo>
                  <a:pt x="724538" y="0"/>
                </a:lnTo>
                <a:lnTo>
                  <a:pt x="724538" y="724539"/>
                </a:lnTo>
                <a:lnTo>
                  <a:pt x="0" y="724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48525" y="336436"/>
            <a:ext cx="9787042" cy="9762574"/>
          </a:xfrm>
          <a:custGeom>
            <a:avLst/>
            <a:gdLst/>
            <a:ahLst/>
            <a:cxnLst/>
            <a:rect r="r" b="b" t="t" l="l"/>
            <a:pathLst>
              <a:path h="9762574" w="9787042">
                <a:moveTo>
                  <a:pt x="0" y="0"/>
                </a:moveTo>
                <a:lnTo>
                  <a:pt x="9787041" y="0"/>
                </a:lnTo>
                <a:lnTo>
                  <a:pt x="9787041" y="9762574"/>
                </a:lnTo>
                <a:lnTo>
                  <a:pt x="0" y="9762574"/>
                </a:lnTo>
                <a:lnTo>
                  <a:pt x="0" y="0"/>
                </a:lnTo>
                <a:close/>
              </a:path>
            </a:pathLst>
          </a:custGeom>
          <a:blipFill>
            <a:blip r:embed="rId8"/>
            <a:stretch>
              <a:fillRect l="0" t="0" r="0" b="0"/>
            </a:stretch>
          </a:blipFill>
        </p:spPr>
      </p:sp>
      <p:sp>
        <p:nvSpPr>
          <p:cNvPr name="TextBox 15" id="15"/>
          <p:cNvSpPr txBox="true"/>
          <p:nvPr/>
        </p:nvSpPr>
        <p:spPr>
          <a:xfrm rot="0">
            <a:off x="11105632" y="1369258"/>
            <a:ext cx="7534631" cy="1010837"/>
          </a:xfrm>
          <a:prstGeom prst="rect">
            <a:avLst/>
          </a:prstGeom>
        </p:spPr>
        <p:txBody>
          <a:bodyPr anchor="t" rtlCol="false" tIns="0" lIns="0" bIns="0" rIns="0">
            <a:spAutoFit/>
          </a:bodyPr>
          <a:lstStyle/>
          <a:p>
            <a:pPr algn="ctr">
              <a:lnSpc>
                <a:spcPts val="7547"/>
              </a:lnSpc>
            </a:pPr>
            <a:r>
              <a:rPr lang="en-US" sz="7547">
                <a:solidFill>
                  <a:srgbClr val="231F20"/>
                </a:solidFill>
                <a:latin typeface="Londrina Solid"/>
                <a:ea typeface="Londrina Solid"/>
                <a:cs typeface="Londrina Solid"/>
                <a:sym typeface="Londrina Solid"/>
              </a:rPr>
              <a:t>RESULT</a:t>
            </a:r>
          </a:p>
        </p:txBody>
      </p:sp>
      <p:sp>
        <p:nvSpPr>
          <p:cNvPr name="TextBox 16" id="16"/>
          <p:cNvSpPr txBox="true"/>
          <p:nvPr/>
        </p:nvSpPr>
        <p:spPr>
          <a:xfrm rot="0">
            <a:off x="6351514" y="3216685"/>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TblmemberTest.java</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1823345"/>
            <a:ext cx="6058069" cy="1438428"/>
            <a:chOff x="0" y="0"/>
            <a:chExt cx="1595541" cy="378845"/>
          </a:xfrm>
        </p:grpSpPr>
        <p:sp>
          <p:nvSpPr>
            <p:cNvPr name="Freeform 9" id="9"/>
            <p:cNvSpPr/>
            <p:nvPr/>
          </p:nvSpPr>
          <p:spPr>
            <a:xfrm flipH="false" flipV="false" rot="0">
              <a:off x="0" y="0"/>
              <a:ext cx="1595541" cy="378845"/>
            </a:xfrm>
            <a:custGeom>
              <a:avLst/>
              <a:gdLst/>
              <a:ahLst/>
              <a:cxnLst/>
              <a:rect r="r" b="b" t="t" l="l"/>
              <a:pathLst>
                <a:path h="378845" w="1595541">
                  <a:moveTo>
                    <a:pt x="65176" y="0"/>
                  </a:moveTo>
                  <a:lnTo>
                    <a:pt x="1530365" y="0"/>
                  </a:lnTo>
                  <a:cubicBezTo>
                    <a:pt x="1566361" y="0"/>
                    <a:pt x="1595541" y="29180"/>
                    <a:pt x="1595541" y="65176"/>
                  </a:cubicBezTo>
                  <a:lnTo>
                    <a:pt x="1595541" y="313670"/>
                  </a:lnTo>
                  <a:cubicBezTo>
                    <a:pt x="1595541" y="330955"/>
                    <a:pt x="1588674" y="347533"/>
                    <a:pt x="1576451" y="359756"/>
                  </a:cubicBezTo>
                  <a:cubicBezTo>
                    <a:pt x="1564229" y="371978"/>
                    <a:pt x="1547651" y="378845"/>
                    <a:pt x="1530365" y="378845"/>
                  </a:cubicBezTo>
                  <a:lnTo>
                    <a:pt x="65176" y="378845"/>
                  </a:lnTo>
                  <a:cubicBezTo>
                    <a:pt x="47890" y="378845"/>
                    <a:pt x="31312" y="371978"/>
                    <a:pt x="19089" y="359756"/>
                  </a:cubicBezTo>
                  <a:cubicBezTo>
                    <a:pt x="6867" y="347533"/>
                    <a:pt x="0" y="330955"/>
                    <a:pt x="0" y="313670"/>
                  </a:cubicBezTo>
                  <a:lnTo>
                    <a:pt x="0" y="65176"/>
                  </a:lnTo>
                  <a:cubicBezTo>
                    <a:pt x="0" y="47890"/>
                    <a:pt x="6867" y="31312"/>
                    <a:pt x="19089" y="19089"/>
                  </a:cubicBezTo>
                  <a:cubicBezTo>
                    <a:pt x="31312" y="6867"/>
                    <a:pt x="47890" y="0"/>
                    <a:pt x="65176" y="0"/>
                  </a:cubicBezTo>
                  <a:close/>
                </a:path>
              </a:pathLst>
            </a:custGeom>
            <a:solidFill>
              <a:srgbClr val="FFE397"/>
            </a:solidFill>
            <a:ln w="28575" cap="rnd">
              <a:solidFill>
                <a:srgbClr val="231F20"/>
              </a:solidFill>
              <a:prstDash val="solid"/>
              <a:round/>
            </a:ln>
          </p:spPr>
        </p:sp>
        <p:sp>
          <p:nvSpPr>
            <p:cNvPr name="TextBox 10" id="10"/>
            <p:cNvSpPr txBox="true"/>
            <p:nvPr/>
          </p:nvSpPr>
          <p:spPr>
            <a:xfrm>
              <a:off x="0" y="-38100"/>
              <a:ext cx="1595541" cy="4169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4110694">
            <a:off x="140872" y="9169796"/>
            <a:ext cx="742193" cy="1369149"/>
          </a:xfrm>
          <a:custGeom>
            <a:avLst/>
            <a:gdLst/>
            <a:ahLst/>
            <a:cxnLst/>
            <a:rect r="r" b="b" t="t" l="l"/>
            <a:pathLst>
              <a:path h="1369149" w="742193">
                <a:moveTo>
                  <a:pt x="0" y="0"/>
                </a:moveTo>
                <a:lnTo>
                  <a:pt x="742193" y="0"/>
                </a:lnTo>
                <a:lnTo>
                  <a:pt x="742193" y="1369150"/>
                </a:lnTo>
                <a:lnTo>
                  <a:pt x="0" y="1369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6634202">
            <a:off x="1428918" y="6344034"/>
            <a:ext cx="742193" cy="1369149"/>
          </a:xfrm>
          <a:custGeom>
            <a:avLst/>
            <a:gdLst/>
            <a:ahLst/>
            <a:cxnLst/>
            <a:rect r="r" b="b" t="t" l="l"/>
            <a:pathLst>
              <a:path h="1369149" w="742193">
                <a:moveTo>
                  <a:pt x="0" y="1369149"/>
                </a:moveTo>
                <a:lnTo>
                  <a:pt x="742192" y="1369149"/>
                </a:lnTo>
                <a:lnTo>
                  <a:pt x="742192"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1099" y="3537359"/>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522766" y="429297"/>
            <a:ext cx="10428850" cy="9425074"/>
          </a:xfrm>
          <a:custGeom>
            <a:avLst/>
            <a:gdLst/>
            <a:ahLst/>
            <a:cxnLst/>
            <a:rect r="r" b="b" t="t" l="l"/>
            <a:pathLst>
              <a:path h="9425074" w="10428850">
                <a:moveTo>
                  <a:pt x="0" y="0"/>
                </a:moveTo>
                <a:lnTo>
                  <a:pt x="10428851" y="0"/>
                </a:lnTo>
                <a:lnTo>
                  <a:pt x="10428851" y="9425074"/>
                </a:lnTo>
                <a:lnTo>
                  <a:pt x="0" y="9425074"/>
                </a:lnTo>
                <a:lnTo>
                  <a:pt x="0" y="0"/>
                </a:lnTo>
                <a:close/>
              </a:path>
            </a:pathLst>
          </a:custGeom>
          <a:blipFill>
            <a:blip r:embed="rId8"/>
            <a:stretch>
              <a:fillRect l="0" t="0" r="0" b="0"/>
            </a:stretch>
          </a:blipFill>
        </p:spPr>
      </p:sp>
      <p:sp>
        <p:nvSpPr>
          <p:cNvPr name="TextBox 15" id="15"/>
          <p:cNvSpPr txBox="true"/>
          <p:nvPr/>
        </p:nvSpPr>
        <p:spPr>
          <a:xfrm rot="0">
            <a:off x="602228" y="2079030"/>
            <a:ext cx="6911014" cy="1069932"/>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RESULT</a:t>
            </a:r>
          </a:p>
        </p:txBody>
      </p:sp>
      <p:sp>
        <p:nvSpPr>
          <p:cNvPr name="TextBox 16" id="16"/>
          <p:cNvSpPr txBox="true"/>
          <p:nvPr/>
        </p:nvSpPr>
        <p:spPr>
          <a:xfrm rot="0">
            <a:off x="-4057565" y="4476828"/>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TblnewsTest.java</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902653" y="1166839"/>
            <a:ext cx="5940590" cy="1282326"/>
            <a:chOff x="0" y="0"/>
            <a:chExt cx="1658493" cy="357999"/>
          </a:xfrm>
        </p:grpSpPr>
        <p:sp>
          <p:nvSpPr>
            <p:cNvPr name="Freeform 9" id="9"/>
            <p:cNvSpPr/>
            <p:nvPr/>
          </p:nvSpPr>
          <p:spPr>
            <a:xfrm flipH="false" flipV="false" rot="0">
              <a:off x="0" y="0"/>
              <a:ext cx="1658493" cy="357999"/>
            </a:xfrm>
            <a:custGeom>
              <a:avLst/>
              <a:gdLst/>
              <a:ahLst/>
              <a:cxnLst/>
              <a:rect r="r" b="b" t="t" l="l"/>
              <a:pathLst>
                <a:path h="357999" w="1658493">
                  <a:moveTo>
                    <a:pt x="66464" y="0"/>
                  </a:moveTo>
                  <a:lnTo>
                    <a:pt x="1592029" y="0"/>
                  </a:lnTo>
                  <a:cubicBezTo>
                    <a:pt x="1609656" y="0"/>
                    <a:pt x="1626562" y="7002"/>
                    <a:pt x="1639026" y="19467"/>
                  </a:cubicBezTo>
                  <a:cubicBezTo>
                    <a:pt x="1651490" y="31931"/>
                    <a:pt x="1658493" y="48837"/>
                    <a:pt x="1658493" y="66464"/>
                  </a:cubicBezTo>
                  <a:lnTo>
                    <a:pt x="1658493" y="291535"/>
                  </a:lnTo>
                  <a:cubicBezTo>
                    <a:pt x="1658493" y="309163"/>
                    <a:pt x="1651490" y="326068"/>
                    <a:pt x="1639026" y="338532"/>
                  </a:cubicBezTo>
                  <a:cubicBezTo>
                    <a:pt x="1626562" y="350997"/>
                    <a:pt x="1609656" y="357999"/>
                    <a:pt x="1592029" y="357999"/>
                  </a:cubicBezTo>
                  <a:lnTo>
                    <a:pt x="66464" y="357999"/>
                  </a:lnTo>
                  <a:cubicBezTo>
                    <a:pt x="48837" y="357999"/>
                    <a:pt x="31931" y="350997"/>
                    <a:pt x="19467" y="338532"/>
                  </a:cubicBezTo>
                  <a:cubicBezTo>
                    <a:pt x="7002" y="326068"/>
                    <a:pt x="0" y="309163"/>
                    <a:pt x="0" y="291535"/>
                  </a:cubicBezTo>
                  <a:lnTo>
                    <a:pt x="0" y="66464"/>
                  </a:lnTo>
                  <a:cubicBezTo>
                    <a:pt x="0" y="48837"/>
                    <a:pt x="7002" y="31931"/>
                    <a:pt x="19467" y="19467"/>
                  </a:cubicBezTo>
                  <a:cubicBezTo>
                    <a:pt x="31931" y="7002"/>
                    <a:pt x="48837" y="0"/>
                    <a:pt x="66464" y="0"/>
                  </a:cubicBezTo>
                  <a:close/>
                </a:path>
              </a:pathLst>
            </a:custGeom>
            <a:solidFill>
              <a:srgbClr val="FFE397"/>
            </a:solidFill>
            <a:ln w="28575" cap="rnd">
              <a:solidFill>
                <a:srgbClr val="231F20"/>
              </a:solidFill>
              <a:prstDash val="solid"/>
              <a:round/>
            </a:ln>
          </p:spPr>
        </p:sp>
        <p:sp>
          <p:nvSpPr>
            <p:cNvPr name="TextBox 10" id="10"/>
            <p:cNvSpPr txBox="true"/>
            <p:nvPr/>
          </p:nvSpPr>
          <p:spPr>
            <a:xfrm>
              <a:off x="0" y="-38100"/>
              <a:ext cx="1658493" cy="3960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6634202">
            <a:off x="16700832" y="2048922"/>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902653" y="3784700"/>
            <a:ext cx="724539" cy="724539"/>
          </a:xfrm>
          <a:custGeom>
            <a:avLst/>
            <a:gdLst/>
            <a:ahLst/>
            <a:cxnLst/>
            <a:rect r="r" b="b" t="t" l="l"/>
            <a:pathLst>
              <a:path h="724539" w="724539">
                <a:moveTo>
                  <a:pt x="0" y="0"/>
                </a:moveTo>
                <a:lnTo>
                  <a:pt x="724538" y="0"/>
                </a:lnTo>
                <a:lnTo>
                  <a:pt x="724538" y="724538"/>
                </a:lnTo>
                <a:lnTo>
                  <a:pt x="0" y="72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86600" y="277312"/>
            <a:ext cx="11454128" cy="8463853"/>
          </a:xfrm>
          <a:custGeom>
            <a:avLst/>
            <a:gdLst/>
            <a:ahLst/>
            <a:cxnLst/>
            <a:rect r="r" b="b" t="t" l="l"/>
            <a:pathLst>
              <a:path h="8463853" w="11454128">
                <a:moveTo>
                  <a:pt x="0" y="0"/>
                </a:moveTo>
                <a:lnTo>
                  <a:pt x="11454128" y="0"/>
                </a:lnTo>
                <a:lnTo>
                  <a:pt x="11454128" y="8463853"/>
                </a:lnTo>
                <a:lnTo>
                  <a:pt x="0" y="8463853"/>
                </a:lnTo>
                <a:lnTo>
                  <a:pt x="0" y="0"/>
                </a:lnTo>
                <a:close/>
              </a:path>
            </a:pathLst>
          </a:custGeom>
          <a:blipFill>
            <a:blip r:embed="rId8"/>
            <a:stretch>
              <a:fillRect l="0" t="0" r="-38442" b="0"/>
            </a:stretch>
          </a:blipFill>
        </p:spPr>
      </p:sp>
      <p:sp>
        <p:nvSpPr>
          <p:cNvPr name="TextBox 15" id="15"/>
          <p:cNvSpPr txBox="true"/>
          <p:nvPr/>
        </p:nvSpPr>
        <p:spPr>
          <a:xfrm rot="0">
            <a:off x="11105632" y="1369258"/>
            <a:ext cx="7534631" cy="1010837"/>
          </a:xfrm>
          <a:prstGeom prst="rect">
            <a:avLst/>
          </a:prstGeom>
        </p:spPr>
        <p:txBody>
          <a:bodyPr anchor="t" rtlCol="false" tIns="0" lIns="0" bIns="0" rIns="0">
            <a:spAutoFit/>
          </a:bodyPr>
          <a:lstStyle/>
          <a:p>
            <a:pPr algn="ctr">
              <a:lnSpc>
                <a:spcPts val="7547"/>
              </a:lnSpc>
            </a:pPr>
            <a:r>
              <a:rPr lang="en-US" sz="7547">
                <a:solidFill>
                  <a:srgbClr val="231F20"/>
                </a:solidFill>
                <a:latin typeface="Londrina Solid"/>
                <a:ea typeface="Londrina Solid"/>
                <a:cs typeface="Londrina Solid"/>
                <a:sym typeface="Londrina Solid"/>
              </a:rPr>
              <a:t>RESULT</a:t>
            </a:r>
          </a:p>
        </p:txBody>
      </p:sp>
      <p:sp>
        <p:nvSpPr>
          <p:cNvPr name="TextBox 16" id="16"/>
          <p:cNvSpPr txBox="true"/>
          <p:nvPr/>
        </p:nvSpPr>
        <p:spPr>
          <a:xfrm rot="0">
            <a:off x="7091112" y="3250327"/>
            <a:ext cx="16230600" cy="896642"/>
          </a:xfrm>
          <a:prstGeom prst="rect">
            <a:avLst/>
          </a:prstGeom>
        </p:spPr>
        <p:txBody>
          <a:bodyPr anchor="t" rtlCol="false" tIns="0" lIns="0" bIns="0" rIns="0">
            <a:spAutoFit/>
          </a:bodyPr>
          <a:lstStyle/>
          <a:p>
            <a:pPr algn="ctr">
              <a:lnSpc>
                <a:spcPts val="7279"/>
              </a:lnSpc>
            </a:pPr>
            <a:r>
              <a:rPr lang="en-US" sz="5199">
                <a:solidFill>
                  <a:srgbClr val="231F20"/>
                </a:solidFill>
                <a:latin typeface="Bree Serif"/>
                <a:ea typeface="Bree Serif"/>
                <a:cs typeface="Bree Serif"/>
                <a:sym typeface="Bree Serif"/>
              </a:rPr>
              <a:t>TblunitTest.java</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56673" y="2212684"/>
            <a:ext cx="11301259" cy="2726429"/>
          </a:xfrm>
          <a:custGeom>
            <a:avLst/>
            <a:gdLst/>
            <a:ahLst/>
            <a:cxnLst/>
            <a:rect r="r" b="b" t="t" l="l"/>
            <a:pathLst>
              <a:path h="2726429" w="11301259">
                <a:moveTo>
                  <a:pt x="0" y="0"/>
                </a:moveTo>
                <a:lnTo>
                  <a:pt x="11301258" y="0"/>
                </a:lnTo>
                <a:lnTo>
                  <a:pt x="11301258" y="2726429"/>
                </a:lnTo>
                <a:lnTo>
                  <a:pt x="0" y="2726429"/>
                </a:lnTo>
                <a:lnTo>
                  <a:pt x="0" y="0"/>
                </a:lnTo>
                <a:close/>
              </a:path>
            </a:pathLst>
          </a:custGeom>
          <a:blipFill>
            <a:blip r:embed="rId8"/>
            <a:stretch>
              <a:fillRect l="0" t="0" r="0" b="0"/>
            </a:stretch>
          </a:blipFill>
        </p:spPr>
      </p:sp>
      <p:sp>
        <p:nvSpPr>
          <p:cNvPr name="TextBox 19" id="19"/>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JACOCO TESTING</a:t>
            </a:r>
          </a:p>
        </p:txBody>
      </p:sp>
      <p:sp>
        <p:nvSpPr>
          <p:cNvPr name="Freeform 20" id="20"/>
          <p:cNvSpPr/>
          <p:nvPr/>
        </p:nvSpPr>
        <p:spPr>
          <a:xfrm flipH="false" flipV="false" rot="0">
            <a:off x="3474321" y="5482038"/>
            <a:ext cx="11301259" cy="2712302"/>
          </a:xfrm>
          <a:custGeom>
            <a:avLst/>
            <a:gdLst/>
            <a:ahLst/>
            <a:cxnLst/>
            <a:rect r="r" b="b" t="t" l="l"/>
            <a:pathLst>
              <a:path h="2712302" w="11301259">
                <a:moveTo>
                  <a:pt x="0" y="0"/>
                </a:moveTo>
                <a:lnTo>
                  <a:pt x="11301258" y="0"/>
                </a:lnTo>
                <a:lnTo>
                  <a:pt x="11301258" y="2712302"/>
                </a:lnTo>
                <a:lnTo>
                  <a:pt x="0" y="2712302"/>
                </a:lnTo>
                <a:lnTo>
                  <a:pt x="0" y="0"/>
                </a:lnTo>
                <a:close/>
              </a:path>
            </a:pathLst>
          </a:custGeom>
          <a:blipFill>
            <a:blip r:embed="rId9"/>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9258300"/>
            <a:ext cx="18678839" cy="1211190"/>
            <a:chOff x="0" y="0"/>
            <a:chExt cx="4919530" cy="318996"/>
          </a:xfrm>
        </p:grpSpPr>
        <p:sp>
          <p:nvSpPr>
            <p:cNvPr name="Freeform 3" id="3"/>
            <p:cNvSpPr/>
            <p:nvPr/>
          </p:nvSpPr>
          <p:spPr>
            <a:xfrm flipH="false" flipV="false" rot="0">
              <a:off x="0" y="0"/>
              <a:ext cx="4919530" cy="318996"/>
            </a:xfrm>
            <a:custGeom>
              <a:avLst/>
              <a:gdLst/>
              <a:ahLst/>
              <a:cxnLst/>
              <a:rect r="r" b="b" t="t" l="l"/>
              <a:pathLst>
                <a:path h="318996" w="4919530">
                  <a:moveTo>
                    <a:pt x="0" y="0"/>
                  </a:moveTo>
                  <a:lnTo>
                    <a:pt x="4919530" y="0"/>
                  </a:lnTo>
                  <a:lnTo>
                    <a:pt x="4919530" y="318996"/>
                  </a:lnTo>
                  <a:lnTo>
                    <a:pt x="0" y="318996"/>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35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8700" y="2058291"/>
            <a:ext cx="16230600" cy="6425316"/>
            <a:chOff x="0" y="0"/>
            <a:chExt cx="4274726" cy="1692264"/>
          </a:xfrm>
        </p:grpSpPr>
        <p:sp>
          <p:nvSpPr>
            <p:cNvPr name="Freeform 9" id="9"/>
            <p:cNvSpPr/>
            <p:nvPr/>
          </p:nvSpPr>
          <p:spPr>
            <a:xfrm flipH="false" flipV="false" rot="0">
              <a:off x="0" y="0"/>
              <a:ext cx="4274726" cy="1692264"/>
            </a:xfrm>
            <a:custGeom>
              <a:avLst/>
              <a:gdLst/>
              <a:ahLst/>
              <a:cxnLst/>
              <a:rect r="r" b="b" t="t" l="l"/>
              <a:pathLst>
                <a:path h="1692264" w="4274726">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274726" cy="173036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208339" y="308420"/>
            <a:ext cx="8310481" cy="1505664"/>
            <a:chOff x="0" y="0"/>
            <a:chExt cx="2188769" cy="396553"/>
          </a:xfrm>
        </p:grpSpPr>
        <p:sp>
          <p:nvSpPr>
            <p:cNvPr name="Freeform 12" id="12"/>
            <p:cNvSpPr/>
            <p:nvPr/>
          </p:nvSpPr>
          <p:spPr>
            <a:xfrm flipH="false" flipV="false" rot="0">
              <a:off x="0" y="0"/>
              <a:ext cx="2188769" cy="396553"/>
            </a:xfrm>
            <a:custGeom>
              <a:avLst/>
              <a:gdLst/>
              <a:ahLst/>
              <a:cxnLst/>
              <a:rect r="r" b="b" t="t" l="l"/>
              <a:pathLst>
                <a:path h="396553" w="2188769">
                  <a:moveTo>
                    <a:pt x="47511" y="0"/>
                  </a:moveTo>
                  <a:lnTo>
                    <a:pt x="2141258" y="0"/>
                  </a:lnTo>
                  <a:cubicBezTo>
                    <a:pt x="2167497" y="0"/>
                    <a:pt x="2188769" y="21271"/>
                    <a:pt x="2188769" y="47511"/>
                  </a:cubicBezTo>
                  <a:lnTo>
                    <a:pt x="2188769" y="349043"/>
                  </a:lnTo>
                  <a:cubicBezTo>
                    <a:pt x="2188769" y="375282"/>
                    <a:pt x="2167497" y="396553"/>
                    <a:pt x="2141258" y="396553"/>
                  </a:cubicBezTo>
                  <a:lnTo>
                    <a:pt x="47511" y="396553"/>
                  </a:lnTo>
                  <a:cubicBezTo>
                    <a:pt x="34910" y="396553"/>
                    <a:pt x="22826" y="391548"/>
                    <a:pt x="13916" y="382638"/>
                  </a:cubicBezTo>
                  <a:cubicBezTo>
                    <a:pt x="5006" y="373728"/>
                    <a:pt x="0" y="361643"/>
                    <a:pt x="0" y="349043"/>
                  </a:cubicBezTo>
                  <a:lnTo>
                    <a:pt x="0" y="47511"/>
                  </a:lnTo>
                  <a:cubicBezTo>
                    <a:pt x="0" y="21271"/>
                    <a:pt x="21271" y="0"/>
                    <a:pt x="47511"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2188769" cy="43465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4110694">
            <a:off x="850357" y="4850609"/>
            <a:ext cx="742193" cy="1369149"/>
          </a:xfrm>
          <a:custGeom>
            <a:avLst/>
            <a:gdLst/>
            <a:ahLst/>
            <a:cxnLst/>
            <a:rect r="r" b="b" t="t" l="l"/>
            <a:pathLst>
              <a:path h="1369149" w="742193">
                <a:moveTo>
                  <a:pt x="0" y="0"/>
                </a:moveTo>
                <a:lnTo>
                  <a:pt x="742193" y="0"/>
                </a:lnTo>
                <a:lnTo>
                  <a:pt x="742193"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6634202">
            <a:off x="16700832" y="2679497"/>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204273" y="635696"/>
            <a:ext cx="768019" cy="768019"/>
          </a:xfrm>
          <a:custGeom>
            <a:avLst/>
            <a:gdLst/>
            <a:ahLst/>
            <a:cxnLst/>
            <a:rect r="r" b="b" t="t" l="l"/>
            <a:pathLst>
              <a:path h="768019" w="768019">
                <a:moveTo>
                  <a:pt x="0" y="0"/>
                </a:moveTo>
                <a:lnTo>
                  <a:pt x="768018" y="0"/>
                </a:lnTo>
                <a:lnTo>
                  <a:pt x="768018"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585870" y="644691"/>
            <a:ext cx="768019" cy="768019"/>
          </a:xfrm>
          <a:custGeom>
            <a:avLst/>
            <a:gdLst/>
            <a:ahLst/>
            <a:cxnLst/>
            <a:rect r="r" b="b" t="t" l="l"/>
            <a:pathLst>
              <a:path h="768019" w="768019">
                <a:moveTo>
                  <a:pt x="0" y="0"/>
                </a:moveTo>
                <a:lnTo>
                  <a:pt x="768018" y="0"/>
                </a:lnTo>
                <a:lnTo>
                  <a:pt x="768018" y="768018"/>
                </a:lnTo>
                <a:lnTo>
                  <a:pt x="0" y="768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5285684" y="597724"/>
            <a:ext cx="7986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JACOCO TESTING</a:t>
            </a:r>
          </a:p>
        </p:txBody>
      </p:sp>
      <p:sp>
        <p:nvSpPr>
          <p:cNvPr name="Freeform 19" id="19"/>
          <p:cNvSpPr/>
          <p:nvPr/>
        </p:nvSpPr>
        <p:spPr>
          <a:xfrm flipH="false" flipV="false" rot="0">
            <a:off x="3261197" y="3564982"/>
            <a:ext cx="11765606" cy="2441363"/>
          </a:xfrm>
          <a:custGeom>
            <a:avLst/>
            <a:gdLst/>
            <a:ahLst/>
            <a:cxnLst/>
            <a:rect r="r" b="b" t="t" l="l"/>
            <a:pathLst>
              <a:path h="2441363" w="11765606">
                <a:moveTo>
                  <a:pt x="0" y="0"/>
                </a:moveTo>
                <a:lnTo>
                  <a:pt x="11765606" y="0"/>
                </a:lnTo>
                <a:lnTo>
                  <a:pt x="11765606" y="2441364"/>
                </a:lnTo>
                <a:lnTo>
                  <a:pt x="0" y="2441364"/>
                </a:lnTo>
                <a:lnTo>
                  <a:pt x="0" y="0"/>
                </a:lnTo>
                <a:close/>
              </a:path>
            </a:pathLst>
          </a:custGeom>
          <a:blipFill>
            <a:blip r:embed="rId8"/>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028700" y="1040844"/>
            <a:ext cx="16230600" cy="8205312"/>
            <a:chOff x="0" y="0"/>
            <a:chExt cx="21640800" cy="10940416"/>
          </a:xfrm>
        </p:grpSpPr>
        <p:sp>
          <p:nvSpPr>
            <p:cNvPr name="Freeform 3" id="3"/>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03508" y="8175218"/>
            <a:ext cx="21695015" cy="8642095"/>
            <a:chOff x="0" y="0"/>
            <a:chExt cx="1424432" cy="567415"/>
          </a:xfrm>
        </p:grpSpPr>
        <p:sp>
          <p:nvSpPr>
            <p:cNvPr name="Freeform 6" id="6"/>
            <p:cNvSpPr/>
            <p:nvPr/>
          </p:nvSpPr>
          <p:spPr>
            <a:xfrm flipH="false" flipV="false" rot="0">
              <a:off x="0" y="0"/>
              <a:ext cx="1424432" cy="567415"/>
            </a:xfrm>
            <a:custGeom>
              <a:avLst/>
              <a:gdLst/>
              <a:ahLst/>
              <a:cxnLst/>
              <a:rect r="r" b="b" t="t" l="l"/>
              <a:pathLst>
                <a:path h="567415" w="1424432">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a:solidFill>
                <a:srgbClr val="231F20"/>
              </a:solidFill>
              <a:prstDash val="solid"/>
              <a:miter/>
            </a:ln>
          </p:spPr>
        </p:sp>
        <p:sp>
          <p:nvSpPr>
            <p:cNvPr name="TextBox 7" id="7"/>
            <p:cNvSpPr txBox="true"/>
            <p:nvPr/>
          </p:nvSpPr>
          <p:spPr>
            <a:xfrm>
              <a:off x="133540" y="-3955"/>
              <a:ext cx="1157351" cy="518175"/>
            </a:xfrm>
            <a:prstGeom prst="rect">
              <a:avLst/>
            </a:prstGeom>
          </p:spPr>
          <p:txBody>
            <a:bodyPr anchor="ctr" rtlCol="false" tIns="50800" lIns="50800" bIns="50800" rIns="50800"/>
            <a:lstStyle/>
            <a:p>
              <a:pPr algn="ctr">
                <a:lnSpc>
                  <a:spcPts val="3489"/>
                </a:lnSpc>
              </a:pPr>
            </a:p>
          </p:txBody>
        </p:sp>
      </p:grpSp>
      <p:grpSp>
        <p:nvGrpSpPr>
          <p:cNvPr name="Group 8" id="8"/>
          <p:cNvGrpSpPr/>
          <p:nvPr/>
        </p:nvGrpSpPr>
        <p:grpSpPr>
          <a:xfrm rot="0">
            <a:off x="7206685" y="5563191"/>
            <a:ext cx="3414064" cy="1041237"/>
            <a:chOff x="0" y="0"/>
            <a:chExt cx="899177" cy="274235"/>
          </a:xfrm>
        </p:grpSpPr>
        <p:sp>
          <p:nvSpPr>
            <p:cNvPr name="Freeform 9" id="9"/>
            <p:cNvSpPr/>
            <p:nvPr/>
          </p:nvSpPr>
          <p:spPr>
            <a:xfrm flipH="false" flipV="false" rot="0">
              <a:off x="0" y="0"/>
              <a:ext cx="899177" cy="274235"/>
            </a:xfrm>
            <a:custGeom>
              <a:avLst/>
              <a:gdLst/>
              <a:ahLst/>
              <a:cxnLst/>
              <a:rect r="r" b="b" t="t" l="l"/>
              <a:pathLst>
                <a:path h="274235" w="899177">
                  <a:moveTo>
                    <a:pt x="45353" y="0"/>
                  </a:moveTo>
                  <a:lnTo>
                    <a:pt x="853824" y="0"/>
                  </a:lnTo>
                  <a:cubicBezTo>
                    <a:pt x="878872" y="0"/>
                    <a:pt x="899177" y="20305"/>
                    <a:pt x="899177" y="45353"/>
                  </a:cubicBezTo>
                  <a:lnTo>
                    <a:pt x="899177" y="228882"/>
                  </a:lnTo>
                  <a:cubicBezTo>
                    <a:pt x="899177" y="240910"/>
                    <a:pt x="894399" y="252446"/>
                    <a:pt x="885894" y="260952"/>
                  </a:cubicBezTo>
                  <a:cubicBezTo>
                    <a:pt x="877388" y="269457"/>
                    <a:pt x="865853" y="274235"/>
                    <a:pt x="853824" y="274235"/>
                  </a:cubicBezTo>
                  <a:lnTo>
                    <a:pt x="45353" y="274235"/>
                  </a:lnTo>
                  <a:cubicBezTo>
                    <a:pt x="20305" y="274235"/>
                    <a:pt x="0" y="253930"/>
                    <a:pt x="0" y="228882"/>
                  </a:cubicBezTo>
                  <a:lnTo>
                    <a:pt x="0" y="45353"/>
                  </a:lnTo>
                  <a:cubicBezTo>
                    <a:pt x="0" y="20305"/>
                    <a:pt x="20305" y="0"/>
                    <a:pt x="45353" y="0"/>
                  </a:cubicBezTo>
                  <a:close/>
                </a:path>
              </a:pathLst>
            </a:custGeom>
            <a:solidFill>
              <a:srgbClr val="FFE397"/>
            </a:solidFill>
            <a:ln w="28575" cap="sq">
              <a:solidFill>
                <a:srgbClr val="231F20"/>
              </a:solidFill>
              <a:prstDash val="solid"/>
              <a:miter/>
            </a:ln>
          </p:spPr>
        </p:sp>
        <p:sp>
          <p:nvSpPr>
            <p:cNvPr name="TextBox 10" id="10"/>
            <p:cNvSpPr txBox="true"/>
            <p:nvPr/>
          </p:nvSpPr>
          <p:spPr>
            <a:xfrm>
              <a:off x="0" y="-38100"/>
              <a:ext cx="899177" cy="31233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284601" y="2886046"/>
            <a:ext cx="11718797" cy="1930349"/>
          </a:xfrm>
          <a:prstGeom prst="rect">
            <a:avLst/>
          </a:prstGeom>
        </p:spPr>
        <p:txBody>
          <a:bodyPr anchor="t" rtlCol="false" tIns="0" lIns="0" bIns="0" rIns="0">
            <a:spAutoFit/>
          </a:bodyPr>
          <a:lstStyle/>
          <a:p>
            <a:pPr algn="ctr">
              <a:lnSpc>
                <a:spcPts val="14498"/>
              </a:lnSpc>
            </a:pPr>
            <a:r>
              <a:rPr lang="en-US" sz="14498">
                <a:solidFill>
                  <a:srgbClr val="231F20"/>
                </a:solidFill>
                <a:latin typeface="Londrina Solid"/>
                <a:ea typeface="Londrina Solid"/>
                <a:cs typeface="Londrina Solid"/>
                <a:sym typeface="Londrina Solid"/>
              </a:rPr>
              <a:t>THANK YOU</a:t>
            </a:r>
          </a:p>
        </p:txBody>
      </p:sp>
      <p:sp>
        <p:nvSpPr>
          <p:cNvPr name="TextBox 12" id="12"/>
          <p:cNvSpPr txBox="true"/>
          <p:nvPr/>
        </p:nvSpPr>
        <p:spPr>
          <a:xfrm rot="0">
            <a:off x="7514851" y="5768384"/>
            <a:ext cx="2953499" cy="622957"/>
          </a:xfrm>
          <a:prstGeom prst="rect">
            <a:avLst/>
          </a:prstGeom>
        </p:spPr>
        <p:txBody>
          <a:bodyPr anchor="t" rtlCol="false" tIns="0" lIns="0" bIns="0" rIns="0">
            <a:spAutoFit/>
          </a:bodyPr>
          <a:lstStyle/>
          <a:p>
            <a:pPr algn="ctr">
              <a:lnSpc>
                <a:spcPts val="5040"/>
              </a:lnSpc>
            </a:pPr>
            <a:r>
              <a:rPr lang="en-US" sz="3600">
                <a:solidFill>
                  <a:srgbClr val="231F20"/>
                </a:solidFill>
                <a:latin typeface="Kollektif"/>
                <a:ea typeface="Kollektif"/>
                <a:cs typeface="Kollektif"/>
                <a:sym typeface="Kollektif"/>
              </a:rPr>
              <a:t>Group 6_3SE4</a:t>
            </a:r>
          </a:p>
        </p:txBody>
      </p:sp>
      <p:sp>
        <p:nvSpPr>
          <p:cNvPr name="Freeform 13" id="13"/>
          <p:cNvSpPr/>
          <p:nvPr/>
        </p:nvSpPr>
        <p:spPr>
          <a:xfrm flipH="true" flipV="false" rot="0">
            <a:off x="14410296" y="5761296"/>
            <a:ext cx="2849004" cy="2413922"/>
          </a:xfrm>
          <a:custGeom>
            <a:avLst/>
            <a:gdLst/>
            <a:ahLst/>
            <a:cxnLst/>
            <a:rect r="r" b="b" t="t" l="l"/>
            <a:pathLst>
              <a:path h="2413922" w="2849004">
                <a:moveTo>
                  <a:pt x="2849004" y="0"/>
                </a:moveTo>
                <a:lnTo>
                  <a:pt x="0" y="0"/>
                </a:lnTo>
                <a:lnTo>
                  <a:pt x="0" y="2413922"/>
                </a:lnTo>
                <a:lnTo>
                  <a:pt x="2849004" y="2413922"/>
                </a:lnTo>
                <a:lnTo>
                  <a:pt x="2849004" y="0"/>
                </a:lnTo>
                <a:close/>
              </a:path>
            </a:pathLst>
          </a:custGeom>
          <a:blipFill>
            <a:blip r:embed="rId4">
              <a:extLst>
                <a:ext uri="{96DAC541-7B7A-43D3-8B79-37D633B846F1}">
                  <asvg:svgBlip xmlns:asvg="http://schemas.microsoft.com/office/drawing/2016/SVG/main" r:embed="rId5"/>
                </a:ext>
              </a:extLst>
            </a:blip>
            <a:stretch>
              <a:fillRect l="0" t="-232761" r="-499472" b="-229128"/>
            </a:stretch>
          </a:blipFill>
        </p:spPr>
      </p:sp>
      <p:sp>
        <p:nvSpPr>
          <p:cNvPr name="Freeform 14" id="14"/>
          <p:cNvSpPr/>
          <p:nvPr/>
        </p:nvSpPr>
        <p:spPr>
          <a:xfrm flipH="false" flipV="false" rot="7490497">
            <a:off x="16631112" y="3509301"/>
            <a:ext cx="702855" cy="1296581"/>
          </a:xfrm>
          <a:custGeom>
            <a:avLst/>
            <a:gdLst/>
            <a:ahLst/>
            <a:cxnLst/>
            <a:rect r="r" b="b" t="t" l="l"/>
            <a:pathLst>
              <a:path h="1296581" w="702855">
                <a:moveTo>
                  <a:pt x="0" y="0"/>
                </a:moveTo>
                <a:lnTo>
                  <a:pt x="702855" y="0"/>
                </a:lnTo>
                <a:lnTo>
                  <a:pt x="702855" y="1296581"/>
                </a:lnTo>
                <a:lnTo>
                  <a:pt x="0" y="12965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444504" y="6873372"/>
            <a:ext cx="840097" cy="840097"/>
          </a:xfrm>
          <a:custGeom>
            <a:avLst/>
            <a:gdLst/>
            <a:ahLst/>
            <a:cxnLst/>
            <a:rect r="r" b="b" t="t" l="l"/>
            <a:pathLst>
              <a:path h="840097" w="840097">
                <a:moveTo>
                  <a:pt x="0" y="0"/>
                </a:moveTo>
                <a:lnTo>
                  <a:pt x="840097" y="0"/>
                </a:lnTo>
                <a:lnTo>
                  <a:pt x="840097" y="840097"/>
                </a:lnTo>
                <a:lnTo>
                  <a:pt x="0" y="8400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28700" y="1028700"/>
            <a:ext cx="2255901" cy="1911394"/>
          </a:xfrm>
          <a:custGeom>
            <a:avLst/>
            <a:gdLst/>
            <a:ahLst/>
            <a:cxnLst/>
            <a:rect r="r" b="b" t="t" l="l"/>
            <a:pathLst>
              <a:path h="1911394" w="2255901">
                <a:moveTo>
                  <a:pt x="0" y="0"/>
                </a:moveTo>
                <a:lnTo>
                  <a:pt x="2255901" y="0"/>
                </a:lnTo>
                <a:lnTo>
                  <a:pt x="2255901" y="1911394"/>
                </a:lnTo>
                <a:lnTo>
                  <a:pt x="0" y="1911394"/>
                </a:lnTo>
                <a:lnTo>
                  <a:pt x="0" y="0"/>
                </a:lnTo>
                <a:close/>
              </a:path>
            </a:pathLst>
          </a:custGeom>
          <a:blipFill>
            <a:blip r:embed="rId4">
              <a:extLst>
                <a:ext uri="{96DAC541-7B7A-43D3-8B79-37D633B846F1}">
                  <asvg:svgBlip xmlns:asvg="http://schemas.microsoft.com/office/drawing/2016/SVG/main" r:embed="rId5"/>
                </a:ext>
              </a:extLst>
            </a:blip>
            <a:stretch>
              <a:fillRect l="0" t="-232761" r="-499472" b="-229128"/>
            </a:stretch>
          </a:blipFill>
        </p:spPr>
      </p:sp>
      <p:sp>
        <p:nvSpPr>
          <p:cNvPr name="Freeform 17" id="17"/>
          <p:cNvSpPr/>
          <p:nvPr/>
        </p:nvSpPr>
        <p:spPr>
          <a:xfrm flipH="false" flipV="false" rot="0">
            <a:off x="15834798" y="1732926"/>
            <a:ext cx="840097" cy="840097"/>
          </a:xfrm>
          <a:custGeom>
            <a:avLst/>
            <a:gdLst/>
            <a:ahLst/>
            <a:cxnLst/>
            <a:rect r="r" b="b" t="t" l="l"/>
            <a:pathLst>
              <a:path h="840097" w="840097">
                <a:moveTo>
                  <a:pt x="0" y="0"/>
                </a:moveTo>
                <a:lnTo>
                  <a:pt x="840097" y="0"/>
                </a:lnTo>
                <a:lnTo>
                  <a:pt x="840097" y="840097"/>
                </a:lnTo>
                <a:lnTo>
                  <a:pt x="0" y="8400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false" rot="-7218285">
            <a:off x="1208153" y="4699111"/>
            <a:ext cx="702855" cy="1296581"/>
          </a:xfrm>
          <a:custGeom>
            <a:avLst/>
            <a:gdLst/>
            <a:ahLst/>
            <a:cxnLst/>
            <a:rect r="r" b="b" t="t" l="l"/>
            <a:pathLst>
              <a:path h="1296581" w="702855">
                <a:moveTo>
                  <a:pt x="702855" y="0"/>
                </a:moveTo>
                <a:lnTo>
                  <a:pt x="0" y="0"/>
                </a:lnTo>
                <a:lnTo>
                  <a:pt x="0" y="1296580"/>
                </a:lnTo>
                <a:lnTo>
                  <a:pt x="702855" y="1296580"/>
                </a:lnTo>
                <a:lnTo>
                  <a:pt x="70285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255771" y="2146782"/>
            <a:ext cx="17692283" cy="7949303"/>
            <a:chOff x="0" y="0"/>
            <a:chExt cx="4659696" cy="2093644"/>
          </a:xfrm>
        </p:grpSpPr>
        <p:sp>
          <p:nvSpPr>
            <p:cNvPr name="Freeform 9" id="9"/>
            <p:cNvSpPr/>
            <p:nvPr/>
          </p:nvSpPr>
          <p:spPr>
            <a:xfrm flipH="false" flipV="false" rot="0">
              <a:off x="0" y="0"/>
              <a:ext cx="4659696" cy="2093644"/>
            </a:xfrm>
            <a:custGeom>
              <a:avLst/>
              <a:gdLst/>
              <a:ahLst/>
              <a:cxnLst/>
              <a:rect r="r" b="b" t="t" l="l"/>
              <a:pathLst>
                <a:path h="2093644" w="4659696">
                  <a:moveTo>
                    <a:pt x="22317" y="0"/>
                  </a:moveTo>
                  <a:lnTo>
                    <a:pt x="4637379" y="0"/>
                  </a:lnTo>
                  <a:cubicBezTo>
                    <a:pt x="4649704" y="0"/>
                    <a:pt x="4659696" y="9992"/>
                    <a:pt x="4659696" y="22317"/>
                  </a:cubicBezTo>
                  <a:lnTo>
                    <a:pt x="4659696" y="2071327"/>
                  </a:lnTo>
                  <a:cubicBezTo>
                    <a:pt x="4659696" y="2083652"/>
                    <a:pt x="4649704" y="2093644"/>
                    <a:pt x="4637379" y="2093644"/>
                  </a:cubicBezTo>
                  <a:lnTo>
                    <a:pt x="22317" y="2093644"/>
                  </a:lnTo>
                  <a:cubicBezTo>
                    <a:pt x="9992" y="2093644"/>
                    <a:pt x="0" y="2083652"/>
                    <a:pt x="0" y="2071327"/>
                  </a:cubicBezTo>
                  <a:lnTo>
                    <a:pt x="0" y="22317"/>
                  </a:lnTo>
                  <a:cubicBezTo>
                    <a:pt x="0" y="9992"/>
                    <a:pt x="9992" y="0"/>
                    <a:pt x="22317"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659696" cy="213174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501365"/>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707542" y="3016235"/>
          <a:ext cx="16788741" cy="6648450"/>
        </p:xfrm>
        <a:graphic>
          <a:graphicData uri="http://schemas.openxmlformats.org/drawingml/2006/table">
            <a:tbl>
              <a:tblPr/>
              <a:tblGrid>
                <a:gridCol w="728831"/>
                <a:gridCol w="5462065"/>
                <a:gridCol w="2917552"/>
                <a:gridCol w="5549518"/>
                <a:gridCol w="2130775"/>
              </a:tblGrid>
              <a:tr h="1195764">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No.</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Case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Expected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192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1</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input username and password into the Sign In form and click the</a:t>
                      </a:r>
                    </a:p>
                    <a:p>
                      <a:pPr algn="ctr">
                        <a:lnSpc>
                          <a:spcPts val="2939"/>
                        </a:lnSpc>
                      </a:pPr>
                      <a:r>
                        <a:rPr lang="en-US" sz="2099">
                          <a:solidFill>
                            <a:srgbClr val="000000"/>
                          </a:solidFill>
                          <a:latin typeface="Canva Sans"/>
                          <a:ea typeface="Canva Sans"/>
                          <a:cs typeface="Canva Sans"/>
                          <a:sym typeface="Canva Sans"/>
                        </a:rPr>
                        <a:t>  Sign In button</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fill the valid username and password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the system will go to the admin page and display the username on the</a:t>
                      </a:r>
                    </a:p>
                    <a:p>
                      <a:pPr algn="ctr">
                        <a:lnSpc>
                          <a:spcPts val="2939"/>
                        </a:lnSpc>
                      </a:pPr>
                      <a:r>
                        <a:rPr lang="en-US" sz="2099">
                          <a:solidFill>
                            <a:srgbClr val="000000"/>
                          </a:solidFill>
                          <a:latin typeface="Canva Sans"/>
                          <a:ea typeface="Canva Sans"/>
                          <a:cs typeface="Canva Sans"/>
                          <a:sym typeface="Canva Sans"/>
                        </a:rPr>
                        <a:t>  top section of the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1921">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2</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input username and password into the Sign In form and click the</a:t>
                      </a:r>
                    </a:p>
                    <a:p>
                      <a:pPr algn="ctr">
                        <a:lnSpc>
                          <a:spcPts val="2939"/>
                        </a:lnSpc>
                      </a:pPr>
                      <a:r>
                        <a:rPr lang="en-US" sz="2099">
                          <a:solidFill>
                            <a:srgbClr val="000000"/>
                          </a:solidFill>
                          <a:latin typeface="Canva Sans"/>
                          <a:ea typeface="Canva Sans"/>
                          <a:cs typeface="Canva Sans"/>
                          <a:sym typeface="Canva Sans"/>
                        </a:rPr>
                        <a:t>  submit button</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fill the wrong username and password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the system will show "Login Failed"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68843">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3</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click the cancel button in the Sign In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 click the cancel button</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the system will display the index page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69604" y="800238"/>
            <a:ext cx="8748792" cy="1069932"/>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SIGNIN.XHTML</a:t>
            </a:r>
          </a:p>
        </p:txBody>
      </p:sp>
      <p:sp>
        <p:nvSpPr>
          <p:cNvPr name="TextBox 20" id="20"/>
          <p:cNvSpPr txBox="true"/>
          <p:nvPr/>
        </p:nvSpPr>
        <p:spPr>
          <a:xfrm rot="0">
            <a:off x="0" y="2119671"/>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542445" y="2146782"/>
            <a:ext cx="17405609" cy="7931179"/>
            <a:chOff x="0" y="0"/>
            <a:chExt cx="4584193" cy="2088870"/>
          </a:xfrm>
        </p:grpSpPr>
        <p:sp>
          <p:nvSpPr>
            <p:cNvPr name="Freeform 9" id="9"/>
            <p:cNvSpPr/>
            <p:nvPr/>
          </p:nvSpPr>
          <p:spPr>
            <a:xfrm flipH="false" flipV="false" rot="0">
              <a:off x="0" y="0"/>
              <a:ext cx="4584193" cy="2088870"/>
            </a:xfrm>
            <a:custGeom>
              <a:avLst/>
              <a:gdLst/>
              <a:ahLst/>
              <a:cxnLst/>
              <a:rect r="r" b="b" t="t" l="l"/>
              <a:pathLst>
                <a:path h="2088870" w="4584193">
                  <a:moveTo>
                    <a:pt x="22685" y="0"/>
                  </a:moveTo>
                  <a:lnTo>
                    <a:pt x="4561509" y="0"/>
                  </a:lnTo>
                  <a:cubicBezTo>
                    <a:pt x="4567525" y="0"/>
                    <a:pt x="4573295" y="2390"/>
                    <a:pt x="4577549" y="6644"/>
                  </a:cubicBezTo>
                  <a:cubicBezTo>
                    <a:pt x="4581804" y="10898"/>
                    <a:pt x="4584193" y="16668"/>
                    <a:pt x="4584193" y="22685"/>
                  </a:cubicBezTo>
                  <a:lnTo>
                    <a:pt x="4584193" y="2066186"/>
                  </a:lnTo>
                  <a:cubicBezTo>
                    <a:pt x="4584193" y="2078714"/>
                    <a:pt x="4574037" y="2088870"/>
                    <a:pt x="4561509" y="2088870"/>
                  </a:cubicBezTo>
                  <a:lnTo>
                    <a:pt x="22685" y="2088870"/>
                  </a:lnTo>
                  <a:cubicBezTo>
                    <a:pt x="10156" y="2088870"/>
                    <a:pt x="0" y="2078714"/>
                    <a:pt x="0" y="2066186"/>
                  </a:cubicBezTo>
                  <a:lnTo>
                    <a:pt x="0" y="22685"/>
                  </a:lnTo>
                  <a:cubicBezTo>
                    <a:pt x="0" y="16668"/>
                    <a:pt x="2390" y="10898"/>
                    <a:pt x="6644" y="6644"/>
                  </a:cubicBezTo>
                  <a:cubicBezTo>
                    <a:pt x="10898" y="2390"/>
                    <a:pt x="16668" y="0"/>
                    <a:pt x="22685"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584193" cy="21269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501365"/>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1251936" y="2492360"/>
          <a:ext cx="16007364" cy="7391400"/>
        </p:xfrm>
        <a:graphic>
          <a:graphicData uri="http://schemas.openxmlformats.org/drawingml/2006/table">
            <a:tbl>
              <a:tblPr/>
              <a:tblGrid>
                <a:gridCol w="706049"/>
                <a:gridCol w="3886678"/>
                <a:gridCol w="4056143"/>
                <a:gridCol w="5165076"/>
                <a:gridCol w="2193419"/>
              </a:tblGrid>
              <a:tr h="1195246">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No.</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Case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Test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Expected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Result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313996">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1</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add a new album by filling the content</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input the content data: album image, album title, description,</a:t>
                      </a:r>
                    </a:p>
                    <a:p>
                      <a:pPr algn="ctr">
                        <a:lnSpc>
                          <a:spcPts val="2939"/>
                        </a:lnSpc>
                      </a:pPr>
                      <a:r>
                        <a:rPr lang="en-US" sz="2099">
                          <a:solidFill>
                            <a:srgbClr val="000000"/>
                          </a:solidFill>
                          <a:latin typeface="Canva Sans"/>
                          <a:ea typeface="Canva Sans"/>
                          <a:cs typeface="Canva Sans"/>
                          <a:sym typeface="Canva Sans"/>
                        </a:rPr>
                        <a:t>  album links, and unit ID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stay in admin page and the album data will be updated, and the inputed</a:t>
                      </a:r>
                    </a:p>
                    <a:p>
                      <a:pPr algn="ctr">
                        <a:lnSpc>
                          <a:spcPts val="2939"/>
                        </a:lnSpc>
                      </a:pPr>
                      <a:r>
                        <a:rPr lang="en-US" sz="2099">
                          <a:solidFill>
                            <a:srgbClr val="000000"/>
                          </a:solidFill>
                          <a:latin typeface="Canva Sans"/>
                          <a:ea typeface="Canva Sans"/>
                          <a:cs typeface="Canva Sans"/>
                          <a:sym typeface="Canva Sans"/>
                        </a:rPr>
                        <a:t>  data will be saved in the database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1079">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2</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add a new album with empty content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The content left empty</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stay in admin page and the album data will be updated, and the data</a:t>
                      </a:r>
                    </a:p>
                    <a:p>
                      <a:pPr algn="ctr">
                        <a:lnSpc>
                          <a:spcPts val="2939"/>
                        </a:lnSpc>
                      </a:pPr>
                      <a:r>
                        <a:rPr lang="en-US" sz="2099">
                          <a:solidFill>
                            <a:srgbClr val="000000"/>
                          </a:solidFill>
                          <a:latin typeface="Canva Sans"/>
                          <a:ea typeface="Canva Sans"/>
                          <a:cs typeface="Canva Sans"/>
                          <a:sym typeface="Canva Sans"/>
                        </a:rPr>
                        <a:t>  will be stay unchanged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FAILED</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1079">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3</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edit the data of an album and click save button</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User change the album data</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stay in admin page and the album data will be updated, and the edited</a:t>
                      </a:r>
                    </a:p>
                    <a:p>
                      <a:pPr algn="ctr">
                        <a:lnSpc>
                          <a:spcPts val="2939"/>
                        </a:lnSpc>
                      </a:pPr>
                      <a:r>
                        <a:rPr lang="en-US" sz="2099">
                          <a:solidFill>
                            <a:srgbClr val="000000"/>
                          </a:solidFill>
                          <a:latin typeface="Canva Sans"/>
                          <a:ea typeface="Canva Sans"/>
                          <a:cs typeface="Canva Sans"/>
                          <a:sym typeface="Canva Sans"/>
                        </a:rPr>
                        <a:t>  data will be saved in the database</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Canva Sans"/>
                          <a:ea typeface="Canva Sans"/>
                          <a:cs typeface="Canva Sans"/>
                          <a:sym typeface="Canva Sans"/>
                        </a:rPr>
                        <a:t>  PASS</a:t>
                      </a:r>
                    </a:p>
                    <a:p>
                      <a:pPr algn="ctr">
                        <a:lnSpc>
                          <a:spcPts val="2939"/>
                        </a:lnSpc>
                      </a:pPr>
                      <a:r>
                        <a:rPr lang="en-US" sz="20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722217"/>
            <a:ext cx="8748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ADMIN.XHTML</a:t>
            </a:r>
          </a:p>
        </p:txBody>
      </p:sp>
      <p:sp>
        <p:nvSpPr>
          <p:cNvPr name="TextBox 20" id="20"/>
          <p:cNvSpPr txBox="true"/>
          <p:nvPr/>
        </p:nvSpPr>
        <p:spPr>
          <a:xfrm rot="0">
            <a:off x="0" y="1911971"/>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8002720" cy="8165710"/>
            <a:chOff x="0" y="0"/>
            <a:chExt cx="4741457" cy="2150640"/>
          </a:xfrm>
        </p:grpSpPr>
        <p:sp>
          <p:nvSpPr>
            <p:cNvPr name="Freeform 9" id="9"/>
            <p:cNvSpPr/>
            <p:nvPr/>
          </p:nvSpPr>
          <p:spPr>
            <a:xfrm flipH="false" flipV="false" rot="0">
              <a:off x="0" y="0"/>
              <a:ext cx="4741457" cy="2150640"/>
            </a:xfrm>
            <a:custGeom>
              <a:avLst/>
              <a:gdLst/>
              <a:ahLst/>
              <a:cxnLst/>
              <a:rect r="r" b="b" t="t" l="l"/>
              <a:pathLst>
                <a:path h="2150640" w="4741457">
                  <a:moveTo>
                    <a:pt x="21932" y="0"/>
                  </a:moveTo>
                  <a:lnTo>
                    <a:pt x="4719525" y="0"/>
                  </a:lnTo>
                  <a:cubicBezTo>
                    <a:pt x="4731638" y="0"/>
                    <a:pt x="4741457" y="9819"/>
                    <a:pt x="4741457" y="21932"/>
                  </a:cubicBezTo>
                  <a:lnTo>
                    <a:pt x="4741457" y="2128708"/>
                  </a:lnTo>
                  <a:cubicBezTo>
                    <a:pt x="4741457" y="2134525"/>
                    <a:pt x="4739146" y="2140103"/>
                    <a:pt x="4735033" y="2144216"/>
                  </a:cubicBezTo>
                  <a:cubicBezTo>
                    <a:pt x="4730920" y="2148329"/>
                    <a:pt x="4725342" y="2150640"/>
                    <a:pt x="4719525" y="2150640"/>
                  </a:cubicBezTo>
                  <a:lnTo>
                    <a:pt x="21932" y="2150640"/>
                  </a:lnTo>
                  <a:cubicBezTo>
                    <a:pt x="16115" y="2150640"/>
                    <a:pt x="10537" y="2148329"/>
                    <a:pt x="6424" y="2144216"/>
                  </a:cubicBezTo>
                  <a:cubicBezTo>
                    <a:pt x="2311" y="2140103"/>
                    <a:pt x="0" y="2134525"/>
                    <a:pt x="0" y="2128708"/>
                  </a:cubicBezTo>
                  <a:lnTo>
                    <a:pt x="0" y="21932"/>
                  </a:lnTo>
                  <a:cubicBezTo>
                    <a:pt x="0" y="16115"/>
                    <a:pt x="2311" y="10537"/>
                    <a:pt x="6424" y="6424"/>
                  </a:cubicBezTo>
                  <a:cubicBezTo>
                    <a:pt x="10537" y="2311"/>
                    <a:pt x="16115" y="0"/>
                    <a:pt x="21932"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41457" cy="218874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68938" y="172396"/>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584580" y="2278236"/>
          <a:ext cx="17137890" cy="7734300"/>
        </p:xfrm>
        <a:graphic>
          <a:graphicData uri="http://schemas.openxmlformats.org/drawingml/2006/table">
            <a:tbl>
              <a:tblPr/>
              <a:tblGrid>
                <a:gridCol w="764490"/>
                <a:gridCol w="4414969"/>
                <a:gridCol w="3352852"/>
                <a:gridCol w="5530015"/>
                <a:gridCol w="3075564"/>
              </a:tblGrid>
              <a:tr h="1137678">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No.</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Test Case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Test Data</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Expected Result</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ea typeface="Canva Sans"/>
                          <a:cs typeface="Canva Sans"/>
                          <a:sym typeface="Canva Sans"/>
                        </a:rPr>
                        <a:t>Result</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45142">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4</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delete an album by clicking the delete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delete an album</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and the album data will be updated, and the chosen</a:t>
                      </a:r>
                    </a:p>
                    <a:p>
                      <a:pPr algn="ctr">
                        <a:lnSpc>
                          <a:spcPts val="2799"/>
                        </a:lnSpc>
                      </a:pPr>
                      <a:r>
                        <a:rPr lang="en-US" sz="1999">
                          <a:solidFill>
                            <a:srgbClr val="000000"/>
                          </a:solidFill>
                          <a:latin typeface="Canva Sans"/>
                          <a:ea typeface="Canva Sans"/>
                          <a:cs typeface="Canva Sans"/>
                          <a:sym typeface="Canva Sans"/>
                        </a:rPr>
                        <a:t>  data will be deleted in the database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PASS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552606">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5</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add a new news row by filling news data and click the Add News</a:t>
                      </a:r>
                    </a:p>
                    <a:p>
                      <a:pPr algn="ctr">
                        <a:lnSpc>
                          <a:spcPts val="2799"/>
                        </a:lnSpc>
                      </a:pPr>
                      <a:r>
                        <a:rPr lang="en-US" sz="1999">
                          <a:solidFill>
                            <a:srgbClr val="000000"/>
                          </a:solidFill>
                          <a:latin typeface="Canva Sans"/>
                          <a:ea typeface="Canva Sans"/>
                          <a:cs typeface="Canva Sans"/>
                          <a:sym typeface="Canva Sans"/>
                        </a:rPr>
                        <a:t>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input the content data: news image, news content, Unit ID</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and the news data will be updated, and the inputed</a:t>
                      </a:r>
                    </a:p>
                    <a:p>
                      <a:pPr algn="ctr">
                        <a:lnSpc>
                          <a:spcPts val="2799"/>
                        </a:lnSpc>
                      </a:pPr>
                      <a:r>
                        <a:rPr lang="en-US" sz="1999">
                          <a:solidFill>
                            <a:srgbClr val="000000"/>
                          </a:solidFill>
                          <a:latin typeface="Canva Sans"/>
                          <a:ea typeface="Canva Sans"/>
                          <a:cs typeface="Canva Sans"/>
                          <a:sym typeface="Canva Sans"/>
                        </a:rPr>
                        <a:t>  data will be saved in the database. The inputed data will be showed in the</a:t>
                      </a:r>
                    </a:p>
                    <a:p>
                      <a:pPr algn="ctr">
                        <a:lnSpc>
                          <a:spcPts val="2799"/>
                        </a:lnSpc>
                      </a:pPr>
                      <a:r>
                        <a:rPr lang="en-US" sz="1999">
                          <a:solidFill>
                            <a:srgbClr val="000000"/>
                          </a:solidFill>
                          <a:latin typeface="Canva Sans"/>
                          <a:ea typeface="Canva Sans"/>
                          <a:cs typeface="Canva Sans"/>
                          <a:sym typeface="Canva Sans"/>
                        </a:rPr>
                        <a:t>  News page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PASS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8874">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6</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add a new news row by left the news data empty and click the Add</a:t>
                      </a:r>
                    </a:p>
                    <a:p>
                      <a:pPr algn="ctr">
                        <a:lnSpc>
                          <a:spcPts val="2799"/>
                        </a:lnSpc>
                      </a:pPr>
                      <a:r>
                        <a:rPr lang="en-US" sz="1999">
                          <a:solidFill>
                            <a:srgbClr val="000000"/>
                          </a:solidFill>
                          <a:latin typeface="Canva Sans"/>
                          <a:ea typeface="Canva Sans"/>
                          <a:cs typeface="Canva Sans"/>
                          <a:sym typeface="Canva Sans"/>
                        </a:rPr>
                        <a:t>  News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The content left empty</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and the news data will be updated, and the data will</a:t>
                      </a:r>
                    </a:p>
                    <a:p>
                      <a:pPr algn="ctr">
                        <a:lnSpc>
                          <a:spcPts val="2799"/>
                        </a:lnSpc>
                      </a:pPr>
                      <a:r>
                        <a:rPr lang="en-US" sz="1999">
                          <a:solidFill>
                            <a:srgbClr val="000000"/>
                          </a:solidFill>
                          <a:latin typeface="Canva Sans"/>
                          <a:ea typeface="Canva Sans"/>
                          <a:cs typeface="Canva Sans"/>
                          <a:sym typeface="Canva Sans"/>
                        </a:rPr>
                        <a:t>  be stay unchanged</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FAILED</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442651"/>
            <a:ext cx="8748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ADMIN.XHTML</a:t>
            </a:r>
          </a:p>
        </p:txBody>
      </p:sp>
      <p:sp>
        <p:nvSpPr>
          <p:cNvPr name="TextBox 20" id="20"/>
          <p:cNvSpPr txBox="true"/>
          <p:nvPr/>
        </p:nvSpPr>
        <p:spPr>
          <a:xfrm rot="0">
            <a:off x="-195419" y="1610616"/>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7980616" cy="8187814"/>
            <a:chOff x="0" y="0"/>
            <a:chExt cx="4735636" cy="2156461"/>
          </a:xfrm>
        </p:grpSpPr>
        <p:sp>
          <p:nvSpPr>
            <p:cNvPr name="Freeform 9" id="9"/>
            <p:cNvSpPr/>
            <p:nvPr/>
          </p:nvSpPr>
          <p:spPr>
            <a:xfrm flipH="false" flipV="false" rot="0">
              <a:off x="0" y="0"/>
              <a:ext cx="4735636" cy="2156461"/>
            </a:xfrm>
            <a:custGeom>
              <a:avLst/>
              <a:gdLst/>
              <a:ahLst/>
              <a:cxnLst/>
              <a:rect r="r" b="b" t="t" l="l"/>
              <a:pathLst>
                <a:path h="2156461" w="4735636">
                  <a:moveTo>
                    <a:pt x="21959" y="0"/>
                  </a:moveTo>
                  <a:lnTo>
                    <a:pt x="4713677" y="0"/>
                  </a:lnTo>
                  <a:cubicBezTo>
                    <a:pt x="4725804" y="0"/>
                    <a:pt x="4735636" y="9831"/>
                    <a:pt x="4735636" y="21959"/>
                  </a:cubicBezTo>
                  <a:lnTo>
                    <a:pt x="4735636" y="2134502"/>
                  </a:lnTo>
                  <a:cubicBezTo>
                    <a:pt x="4735636" y="2146630"/>
                    <a:pt x="4725804" y="2156461"/>
                    <a:pt x="4713677" y="2156461"/>
                  </a:cubicBezTo>
                  <a:lnTo>
                    <a:pt x="21959" y="2156461"/>
                  </a:lnTo>
                  <a:cubicBezTo>
                    <a:pt x="9831" y="2156461"/>
                    <a:pt x="0" y="2146630"/>
                    <a:pt x="0" y="2134502"/>
                  </a:cubicBezTo>
                  <a:lnTo>
                    <a:pt x="0" y="21959"/>
                  </a:lnTo>
                  <a:cubicBezTo>
                    <a:pt x="0" y="9831"/>
                    <a:pt x="9831" y="0"/>
                    <a:pt x="21959"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35636" cy="21945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278133"/>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450409" y="2235503"/>
          <a:ext cx="17406231" cy="7734300"/>
        </p:xfrm>
        <a:graphic>
          <a:graphicData uri="http://schemas.openxmlformats.org/drawingml/2006/table">
            <a:tbl>
              <a:tblPr/>
              <a:tblGrid>
                <a:gridCol w="695484"/>
                <a:gridCol w="3557455"/>
                <a:gridCol w="3054383"/>
                <a:gridCol w="7510180"/>
                <a:gridCol w="2588730"/>
              </a:tblGrid>
              <a:tr h="1137678">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No.</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Test Case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Test Data</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Expected Result</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ea typeface="Canva Sans"/>
                          <a:cs typeface="Canva Sans"/>
                          <a:sym typeface="Canva Sans"/>
                        </a:rPr>
                        <a:t>Result</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8874">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7</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edit either the news image or news content and then click the save</a:t>
                      </a:r>
                    </a:p>
                    <a:p>
                      <a:pPr algn="ctr">
                        <a:lnSpc>
                          <a:spcPts val="2799"/>
                        </a:lnSpc>
                      </a:pPr>
                      <a:r>
                        <a:rPr lang="en-US" sz="1999">
                          <a:solidFill>
                            <a:srgbClr val="000000"/>
                          </a:solidFill>
                          <a:latin typeface="Canva Sans"/>
                          <a:ea typeface="Canva Sans"/>
                          <a:cs typeface="Canva Sans"/>
                          <a:sym typeface="Canva Sans"/>
                        </a:rPr>
                        <a:t>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change a news image/news content</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and the news data will be updated, and the edited</a:t>
                      </a:r>
                    </a:p>
                    <a:p>
                      <a:pPr algn="ctr">
                        <a:lnSpc>
                          <a:spcPts val="2799"/>
                        </a:lnSpc>
                      </a:pPr>
                      <a:r>
                        <a:rPr lang="en-US" sz="1999">
                          <a:solidFill>
                            <a:srgbClr val="000000"/>
                          </a:solidFill>
                          <a:latin typeface="Canva Sans"/>
                          <a:ea typeface="Canva Sans"/>
                          <a:cs typeface="Canva Sans"/>
                          <a:sym typeface="Canva Sans"/>
                        </a:rPr>
                        <a:t>  data will be saved in the database. The data will be updated in the News page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PASS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45142">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8</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delete a news by clicking the delete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delete a news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and the news data will be updated, the chosen data</a:t>
                      </a:r>
                    </a:p>
                    <a:p>
                      <a:pPr algn="ctr">
                        <a:lnSpc>
                          <a:spcPts val="2799"/>
                        </a:lnSpc>
                      </a:pPr>
                      <a:r>
                        <a:rPr lang="en-US" sz="1999">
                          <a:solidFill>
                            <a:srgbClr val="000000"/>
                          </a:solidFill>
                          <a:latin typeface="Canva Sans"/>
                          <a:ea typeface="Canva Sans"/>
                          <a:cs typeface="Canva Sans"/>
                          <a:sym typeface="Canva Sans"/>
                        </a:rPr>
                        <a:t>  will be deleted in the database and in the News page.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PASS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552606">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9</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add a new member by inputing the data and click add new member</a:t>
                      </a:r>
                    </a:p>
                    <a:p>
                      <a:pPr algn="ctr">
                        <a:lnSpc>
                          <a:spcPts val="2799"/>
                        </a:lnSpc>
                      </a:pPr>
                      <a:r>
                        <a:rPr lang="en-US" sz="1999">
                          <a:solidFill>
                            <a:srgbClr val="000000"/>
                          </a:solidFill>
                          <a:latin typeface="Canva Sans"/>
                          <a:ea typeface="Canva Sans"/>
                          <a:cs typeface="Canva Sans"/>
                          <a:sym typeface="Canva Sans"/>
                        </a:rPr>
                        <a:t>  button</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user input the content data: member name, image address, role, and unit</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stay in admin page with "Success" message and the data will</a:t>
                      </a:r>
                    </a:p>
                    <a:p>
                      <a:pPr algn="ctr">
                        <a:lnSpc>
                          <a:spcPts val="2799"/>
                        </a:lnSpc>
                      </a:pPr>
                      <a:r>
                        <a:rPr lang="en-US" sz="1999">
                          <a:solidFill>
                            <a:srgbClr val="000000"/>
                          </a:solidFill>
                          <a:latin typeface="Canva Sans"/>
                          <a:ea typeface="Canva Sans"/>
                          <a:cs typeface="Canva Sans"/>
                          <a:sym typeface="Canva Sans"/>
                        </a:rPr>
                        <a:t>  be updated both in the page and in the database. The data will be shown in</a:t>
                      </a:r>
                    </a:p>
                    <a:p>
                      <a:pPr algn="ctr">
                        <a:lnSpc>
                          <a:spcPts val="2799"/>
                        </a:lnSpc>
                      </a:pPr>
                      <a:r>
                        <a:rPr lang="en-US" sz="1999">
                          <a:solidFill>
                            <a:srgbClr val="000000"/>
                          </a:solidFill>
                          <a:latin typeface="Canva Sans"/>
                          <a:ea typeface="Canva Sans"/>
                          <a:cs typeface="Canva Sans"/>
                          <a:sym typeface="Canva Sans"/>
                        </a:rPr>
                        <a:t>  the each Unit's page</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000000"/>
                          </a:solidFill>
                          <a:latin typeface="Canva Sans"/>
                          <a:ea typeface="Canva Sans"/>
                          <a:cs typeface="Canva Sans"/>
                          <a:sym typeface="Canva Sans"/>
                        </a:rPr>
                        <a:t>  PASS</a:t>
                      </a:r>
                    </a:p>
                    <a:p>
                      <a:pPr algn="ctr">
                        <a:lnSpc>
                          <a:spcPts val="2799"/>
                        </a:lnSpc>
                      </a:pPr>
                      <a:r>
                        <a:rPr lang="en-US" sz="19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498986"/>
            <a:ext cx="8748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ADMIN.XHTML</a:t>
            </a:r>
          </a:p>
        </p:txBody>
      </p:sp>
      <p:sp>
        <p:nvSpPr>
          <p:cNvPr name="TextBox 20" id="20"/>
          <p:cNvSpPr txBox="true"/>
          <p:nvPr/>
        </p:nvSpPr>
        <p:spPr>
          <a:xfrm rot="0">
            <a:off x="-632435" y="1634199"/>
            <a:ext cx="8014199" cy="547369"/>
          </a:xfrm>
          <a:prstGeom prst="rect">
            <a:avLst/>
          </a:prstGeom>
        </p:spPr>
        <p:txBody>
          <a:bodyPr anchor="t" rtlCol="false" tIns="0" lIns="0" bIns="0" rIns="0">
            <a:spAutoFit/>
          </a:bodyPr>
          <a:lstStyle/>
          <a:p>
            <a:pPr algn="ctr">
              <a:lnSpc>
                <a:spcPts val="4480"/>
              </a:lnSpc>
            </a:pPr>
            <a:r>
              <a:rPr lang="en-US" sz="32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195419" y="6012036"/>
            <a:ext cx="18678839" cy="4457454"/>
            <a:chOff x="0" y="0"/>
            <a:chExt cx="4919530" cy="1173980"/>
          </a:xfrm>
        </p:grpSpPr>
        <p:sp>
          <p:nvSpPr>
            <p:cNvPr name="Freeform 3" id="3"/>
            <p:cNvSpPr/>
            <p:nvPr/>
          </p:nvSpPr>
          <p:spPr>
            <a:xfrm flipH="false" flipV="false" rot="0">
              <a:off x="0" y="0"/>
              <a:ext cx="4919530" cy="1173980"/>
            </a:xfrm>
            <a:custGeom>
              <a:avLst/>
              <a:gdLst/>
              <a:ahLst/>
              <a:cxnLst/>
              <a:rect r="r" b="b" t="t" l="l"/>
              <a:pathLst>
                <a:path h="1173980" w="4919530">
                  <a:moveTo>
                    <a:pt x="0" y="0"/>
                  </a:moveTo>
                  <a:lnTo>
                    <a:pt x="4919530" y="0"/>
                  </a:lnTo>
                  <a:lnTo>
                    <a:pt x="4919530" y="1173980"/>
                  </a:lnTo>
                  <a:lnTo>
                    <a:pt x="0" y="1173980"/>
                  </a:lnTo>
                  <a:close/>
                </a:path>
              </a:pathLst>
            </a:custGeom>
            <a:solidFill>
              <a:srgbClr val="A3DFBE"/>
            </a:solidFill>
            <a:ln w="28575" cap="sq">
              <a:solidFill>
                <a:srgbClr val="231F20"/>
              </a:solidFill>
              <a:prstDash val="solid"/>
              <a:miter/>
            </a:ln>
          </p:spPr>
        </p:sp>
        <p:sp>
          <p:nvSpPr>
            <p:cNvPr name="TextBox 4" id="4"/>
            <p:cNvSpPr txBox="true"/>
            <p:nvPr/>
          </p:nvSpPr>
          <p:spPr>
            <a:xfrm>
              <a:off x="0" y="-38100"/>
              <a:ext cx="4919530" cy="1212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0960" y="-5944295"/>
            <a:ext cx="18809921" cy="9509277"/>
            <a:chOff x="0" y="0"/>
            <a:chExt cx="25079894" cy="12679036"/>
          </a:xfrm>
        </p:grpSpPr>
        <p:sp>
          <p:nvSpPr>
            <p:cNvPr name="Freeform 6" id="6"/>
            <p:cNvSpPr/>
            <p:nvPr/>
          </p:nvSpPr>
          <p:spPr>
            <a:xfrm flipH="false" flipV="false" rot="0">
              <a:off x="0" y="29282"/>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46091" y="0"/>
              <a:ext cx="14133803" cy="12649754"/>
            </a:xfrm>
            <a:custGeom>
              <a:avLst/>
              <a:gdLst/>
              <a:ahLst/>
              <a:cxnLst/>
              <a:rect r="r" b="b" t="t" l="l"/>
              <a:pathLst>
                <a:path h="12649754" w="14133803">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15592" y="1975279"/>
            <a:ext cx="17980616" cy="8187814"/>
            <a:chOff x="0" y="0"/>
            <a:chExt cx="4735636" cy="2156461"/>
          </a:xfrm>
        </p:grpSpPr>
        <p:sp>
          <p:nvSpPr>
            <p:cNvPr name="Freeform 9" id="9"/>
            <p:cNvSpPr/>
            <p:nvPr/>
          </p:nvSpPr>
          <p:spPr>
            <a:xfrm flipH="false" flipV="false" rot="0">
              <a:off x="0" y="0"/>
              <a:ext cx="4735636" cy="2156461"/>
            </a:xfrm>
            <a:custGeom>
              <a:avLst/>
              <a:gdLst/>
              <a:ahLst/>
              <a:cxnLst/>
              <a:rect r="r" b="b" t="t" l="l"/>
              <a:pathLst>
                <a:path h="2156461" w="4735636">
                  <a:moveTo>
                    <a:pt x="21959" y="0"/>
                  </a:moveTo>
                  <a:lnTo>
                    <a:pt x="4713677" y="0"/>
                  </a:lnTo>
                  <a:cubicBezTo>
                    <a:pt x="4725804" y="0"/>
                    <a:pt x="4735636" y="9831"/>
                    <a:pt x="4735636" y="21959"/>
                  </a:cubicBezTo>
                  <a:lnTo>
                    <a:pt x="4735636" y="2134502"/>
                  </a:lnTo>
                  <a:cubicBezTo>
                    <a:pt x="4735636" y="2146630"/>
                    <a:pt x="4725804" y="2156461"/>
                    <a:pt x="4713677" y="2156461"/>
                  </a:cubicBezTo>
                  <a:lnTo>
                    <a:pt x="21959" y="2156461"/>
                  </a:lnTo>
                  <a:cubicBezTo>
                    <a:pt x="9831" y="2156461"/>
                    <a:pt x="0" y="2146630"/>
                    <a:pt x="0" y="2134502"/>
                  </a:cubicBezTo>
                  <a:lnTo>
                    <a:pt x="0" y="21959"/>
                  </a:lnTo>
                  <a:cubicBezTo>
                    <a:pt x="0" y="9831"/>
                    <a:pt x="9831" y="0"/>
                    <a:pt x="21959" y="0"/>
                  </a:cubicBezTo>
                  <a:close/>
                </a:path>
              </a:pathLst>
            </a:custGeom>
            <a:solidFill>
              <a:srgbClr val="FFFFFF"/>
            </a:solidFill>
            <a:ln w="28575" cap="rnd">
              <a:solidFill>
                <a:srgbClr val="231F20"/>
              </a:solidFill>
              <a:prstDash val="solid"/>
              <a:round/>
            </a:ln>
          </p:spPr>
        </p:sp>
        <p:sp>
          <p:nvSpPr>
            <p:cNvPr name="TextBox 10" id="10"/>
            <p:cNvSpPr txBox="true"/>
            <p:nvPr/>
          </p:nvSpPr>
          <p:spPr>
            <a:xfrm>
              <a:off x="0" y="-38100"/>
              <a:ext cx="4735636" cy="21945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459413" y="308486"/>
            <a:ext cx="7369174" cy="1368805"/>
            <a:chOff x="0" y="0"/>
            <a:chExt cx="1940853" cy="360508"/>
          </a:xfrm>
        </p:grpSpPr>
        <p:sp>
          <p:nvSpPr>
            <p:cNvPr name="Freeform 12" id="12"/>
            <p:cNvSpPr/>
            <p:nvPr/>
          </p:nvSpPr>
          <p:spPr>
            <a:xfrm flipH="false" flipV="false" rot="0">
              <a:off x="0" y="0"/>
              <a:ext cx="1940852" cy="360508"/>
            </a:xfrm>
            <a:custGeom>
              <a:avLst/>
              <a:gdLst/>
              <a:ahLst/>
              <a:cxnLst/>
              <a:rect r="r" b="b" t="t" l="l"/>
              <a:pathLst>
                <a:path h="360508" w="1940852">
                  <a:moveTo>
                    <a:pt x="53580" y="0"/>
                  </a:moveTo>
                  <a:lnTo>
                    <a:pt x="1887273" y="0"/>
                  </a:lnTo>
                  <a:cubicBezTo>
                    <a:pt x="1916864" y="0"/>
                    <a:pt x="1940852" y="23988"/>
                    <a:pt x="1940852" y="53580"/>
                  </a:cubicBezTo>
                  <a:lnTo>
                    <a:pt x="1940852" y="306929"/>
                  </a:lnTo>
                  <a:cubicBezTo>
                    <a:pt x="1940852" y="321139"/>
                    <a:pt x="1935207" y="334767"/>
                    <a:pt x="1925159" y="344815"/>
                  </a:cubicBezTo>
                  <a:cubicBezTo>
                    <a:pt x="1915111" y="354863"/>
                    <a:pt x="1901483" y="360508"/>
                    <a:pt x="1887273" y="360508"/>
                  </a:cubicBezTo>
                  <a:lnTo>
                    <a:pt x="53580" y="360508"/>
                  </a:lnTo>
                  <a:cubicBezTo>
                    <a:pt x="23988" y="360508"/>
                    <a:pt x="0" y="336520"/>
                    <a:pt x="0" y="306929"/>
                  </a:cubicBezTo>
                  <a:lnTo>
                    <a:pt x="0" y="53580"/>
                  </a:lnTo>
                  <a:cubicBezTo>
                    <a:pt x="0" y="39369"/>
                    <a:pt x="5645" y="25741"/>
                    <a:pt x="15693" y="15693"/>
                  </a:cubicBezTo>
                  <a:cubicBezTo>
                    <a:pt x="25741" y="5645"/>
                    <a:pt x="39369" y="0"/>
                    <a:pt x="53580" y="0"/>
                  </a:cubicBezTo>
                  <a:close/>
                </a:path>
              </a:pathLst>
            </a:custGeom>
            <a:solidFill>
              <a:srgbClr val="FFE397"/>
            </a:solidFill>
            <a:ln w="28575" cap="rnd">
              <a:solidFill>
                <a:srgbClr val="231F20"/>
              </a:solidFill>
              <a:prstDash val="solid"/>
              <a:round/>
            </a:ln>
          </p:spPr>
        </p:sp>
        <p:sp>
          <p:nvSpPr>
            <p:cNvPr name="TextBox 13" id="13"/>
            <p:cNvSpPr txBox="true"/>
            <p:nvPr/>
          </p:nvSpPr>
          <p:spPr>
            <a:xfrm>
              <a:off x="0" y="-38100"/>
              <a:ext cx="1940853" cy="3986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true" rot="-6634202">
            <a:off x="15319149" y="404753"/>
            <a:ext cx="742193" cy="1369149"/>
          </a:xfrm>
          <a:custGeom>
            <a:avLst/>
            <a:gdLst/>
            <a:ahLst/>
            <a:cxnLst/>
            <a:rect r="r" b="b" t="t" l="l"/>
            <a:pathLst>
              <a:path h="1369149" w="742193">
                <a:moveTo>
                  <a:pt x="0" y="1369149"/>
                </a:moveTo>
                <a:lnTo>
                  <a:pt x="742193" y="1369149"/>
                </a:lnTo>
                <a:lnTo>
                  <a:pt x="742193" y="0"/>
                </a:lnTo>
                <a:lnTo>
                  <a:pt x="0" y="0"/>
                </a:lnTo>
                <a:lnTo>
                  <a:pt x="0" y="13691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69069" y="683847"/>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489750" y="117355"/>
            <a:ext cx="768019" cy="768019"/>
          </a:xfrm>
          <a:custGeom>
            <a:avLst/>
            <a:gdLst/>
            <a:ahLst/>
            <a:cxnLst/>
            <a:rect r="r" b="b" t="t" l="l"/>
            <a:pathLst>
              <a:path h="768019" w="768019">
                <a:moveTo>
                  <a:pt x="0" y="0"/>
                </a:moveTo>
                <a:lnTo>
                  <a:pt x="768019" y="0"/>
                </a:lnTo>
                <a:lnTo>
                  <a:pt x="768019" y="768019"/>
                </a:lnTo>
                <a:lnTo>
                  <a:pt x="0" y="768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110694">
            <a:off x="657604" y="568860"/>
            <a:ext cx="742193" cy="1369149"/>
          </a:xfrm>
          <a:custGeom>
            <a:avLst/>
            <a:gdLst/>
            <a:ahLst/>
            <a:cxnLst/>
            <a:rect r="r" b="b" t="t" l="l"/>
            <a:pathLst>
              <a:path h="1369149" w="742193">
                <a:moveTo>
                  <a:pt x="0" y="0"/>
                </a:moveTo>
                <a:lnTo>
                  <a:pt x="742192" y="0"/>
                </a:lnTo>
                <a:lnTo>
                  <a:pt x="742192" y="1369149"/>
                </a:lnTo>
                <a:lnTo>
                  <a:pt x="0" y="136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8" id="18"/>
          <p:cNvGraphicFramePr>
            <a:graphicFrameLocks noGrp="true"/>
          </p:cNvGraphicFramePr>
          <p:nvPr/>
        </p:nvGraphicFramePr>
        <p:xfrm>
          <a:off x="518269" y="2850943"/>
          <a:ext cx="17175261" cy="6505575"/>
        </p:xfrm>
        <a:graphic>
          <a:graphicData uri="http://schemas.openxmlformats.org/drawingml/2006/table">
            <a:tbl>
              <a:tblPr/>
              <a:tblGrid>
                <a:gridCol w="692315"/>
                <a:gridCol w="4242751"/>
                <a:gridCol w="2837032"/>
                <a:gridCol w="6236545"/>
                <a:gridCol w="3166618"/>
              </a:tblGrid>
              <a:tr h="1253280">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No.</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Test Case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Test Data</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Expected Result</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Canva Sans"/>
                          <a:ea typeface="Canva Sans"/>
                          <a:cs typeface="Canva Sans"/>
                          <a:sym typeface="Canva Sans"/>
                        </a:rPr>
                        <a:t>Result</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430024">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10</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add a new member by left the data empty and click add new member</a:t>
                      </a:r>
                    </a:p>
                    <a:p>
                      <a:pPr algn="ctr">
                        <a:lnSpc>
                          <a:spcPts val="3079"/>
                        </a:lnSpc>
                      </a:pPr>
                      <a:r>
                        <a:rPr lang="en-US" sz="2199">
                          <a:solidFill>
                            <a:srgbClr val="000000"/>
                          </a:solidFill>
                          <a:latin typeface="Canva Sans"/>
                          <a:ea typeface="Canva Sans"/>
                          <a:cs typeface="Canva Sans"/>
                          <a:sym typeface="Canva Sans"/>
                        </a:rPr>
                        <a:t>  button</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The content left empty</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stay in admin page and the news data will be updated, and the data will</a:t>
                      </a:r>
                    </a:p>
                    <a:p>
                      <a:pPr algn="ctr">
                        <a:lnSpc>
                          <a:spcPts val="3079"/>
                        </a:lnSpc>
                      </a:pPr>
                      <a:r>
                        <a:rPr lang="en-US" sz="2199">
                          <a:solidFill>
                            <a:srgbClr val="000000"/>
                          </a:solidFill>
                          <a:latin typeface="Canva Sans"/>
                          <a:ea typeface="Canva Sans"/>
                          <a:cs typeface="Canva Sans"/>
                          <a:sym typeface="Canva Sans"/>
                        </a:rPr>
                        <a:t>  be stay unchanged</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FAILED</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22272">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11</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edit a member's name, image address, role and click the save</a:t>
                      </a:r>
                    </a:p>
                    <a:p>
                      <a:pPr algn="ctr">
                        <a:lnSpc>
                          <a:spcPts val="3079"/>
                        </a:lnSpc>
                      </a:pPr>
                      <a:r>
                        <a:rPr lang="en-US" sz="2199">
                          <a:solidFill>
                            <a:srgbClr val="000000"/>
                          </a:solidFill>
                          <a:latin typeface="Canva Sans"/>
                          <a:ea typeface="Canva Sans"/>
                          <a:cs typeface="Canva Sans"/>
                          <a:sym typeface="Canva Sans"/>
                        </a:rPr>
                        <a:t>  button</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user change a member's name, image address, or role, or all of it</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stay in admin page with "Success" message and the data will</a:t>
                      </a:r>
                    </a:p>
                    <a:p>
                      <a:pPr algn="ctr">
                        <a:lnSpc>
                          <a:spcPts val="3079"/>
                        </a:lnSpc>
                      </a:pPr>
                      <a:r>
                        <a:rPr lang="en-US" sz="2199">
                          <a:solidFill>
                            <a:srgbClr val="000000"/>
                          </a:solidFill>
                          <a:latin typeface="Canva Sans"/>
                          <a:ea typeface="Canva Sans"/>
                          <a:cs typeface="Canva Sans"/>
                          <a:sym typeface="Canva Sans"/>
                        </a:rPr>
                        <a:t>  be updated both in the admin page and in the database. The data also will be</a:t>
                      </a:r>
                    </a:p>
                    <a:p>
                      <a:pPr algn="ctr">
                        <a:lnSpc>
                          <a:spcPts val="3079"/>
                        </a:lnSpc>
                      </a:pPr>
                      <a:r>
                        <a:rPr lang="en-US" sz="2199">
                          <a:solidFill>
                            <a:srgbClr val="000000"/>
                          </a:solidFill>
                          <a:latin typeface="Canva Sans"/>
                          <a:ea typeface="Canva Sans"/>
                          <a:cs typeface="Canva Sans"/>
                          <a:sym typeface="Canva Sans"/>
                        </a:rPr>
                        <a:t>  updated in the each Unit's page</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Canva Sans"/>
                          <a:ea typeface="Canva Sans"/>
                          <a:cs typeface="Canva Sans"/>
                          <a:sym typeface="Canva Sans"/>
                        </a:rPr>
                        <a:t>  PASS</a:t>
                      </a:r>
                    </a:p>
                    <a:p>
                      <a:pPr algn="ctr">
                        <a:lnSpc>
                          <a:spcPts val="3079"/>
                        </a:lnSpc>
                      </a:pPr>
                      <a:r>
                        <a:rPr lang="en-US" sz="2199">
                          <a:solidFill>
                            <a:srgbClr val="000000"/>
                          </a:solidFill>
                          <a:latin typeface="Canva Sans"/>
                          <a:ea typeface="Canva Sans"/>
                          <a:cs typeface="Canva Sans"/>
                          <a:sym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4779129" y="546100"/>
            <a:ext cx="8748792" cy="1069976"/>
          </a:xfrm>
          <a:prstGeom prst="rect">
            <a:avLst/>
          </a:prstGeom>
        </p:spPr>
        <p:txBody>
          <a:bodyPr anchor="t" rtlCol="false" tIns="0" lIns="0" bIns="0" rIns="0">
            <a:spAutoFit/>
          </a:bodyPr>
          <a:lstStyle/>
          <a:p>
            <a:pPr algn="ctr">
              <a:lnSpc>
                <a:spcPts val="8000"/>
              </a:lnSpc>
            </a:pPr>
            <a:r>
              <a:rPr lang="en-US" sz="8000">
                <a:solidFill>
                  <a:srgbClr val="231F20"/>
                </a:solidFill>
                <a:latin typeface="Londrina Solid"/>
                <a:ea typeface="Londrina Solid"/>
                <a:cs typeface="Londrina Solid"/>
                <a:sym typeface="Londrina Solid"/>
              </a:rPr>
              <a:t>ADMIN.XHTML</a:t>
            </a:r>
          </a:p>
        </p:txBody>
      </p:sp>
      <p:sp>
        <p:nvSpPr>
          <p:cNvPr name="TextBox 20" id="20"/>
          <p:cNvSpPr txBox="true"/>
          <p:nvPr/>
        </p:nvSpPr>
        <p:spPr>
          <a:xfrm rot="0">
            <a:off x="-260960" y="1908604"/>
            <a:ext cx="8014199" cy="580389"/>
          </a:xfrm>
          <a:prstGeom prst="rect">
            <a:avLst/>
          </a:prstGeom>
        </p:spPr>
        <p:txBody>
          <a:bodyPr anchor="t" rtlCol="false" tIns="0" lIns="0" bIns="0" rIns="0">
            <a:spAutoFit/>
          </a:bodyPr>
          <a:lstStyle/>
          <a:p>
            <a:pPr algn="ctr">
              <a:lnSpc>
                <a:spcPts val="4760"/>
              </a:lnSpc>
            </a:pPr>
            <a:r>
              <a:rPr lang="en-US" sz="3400">
                <a:solidFill>
                  <a:srgbClr val="231F20"/>
                </a:solidFill>
                <a:latin typeface="Londrina Solid"/>
                <a:ea typeface="Londrina Solid"/>
                <a:cs typeface="Londrina Solid"/>
                <a:sym typeface="Londrina Solid"/>
              </a:rPr>
              <a:t>Test Planning &amp; Testing 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DAGUXABeKfM</dc:identifier>
  <dcterms:modified xsi:type="dcterms:W3CDTF">2011-08-01T06:04:30Z</dcterms:modified>
  <cp:revision>1</cp:revision>
  <dc:title>Testing Album admin website</dc:title>
</cp:coreProperties>
</file>